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3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A9179D-E9FF-4AF0-800C-8C6506EE4071}"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3E6B3B-2A8D-4CCF-A305-1B28CE8A06F2}" type="slidenum">
              <a:rPr lang="en-GB" smtClean="0"/>
              <a:t>‹#›</a:t>
            </a:fld>
            <a:endParaRPr lang="en-GB"/>
          </a:p>
        </p:txBody>
      </p:sp>
    </p:spTree>
    <p:extLst>
      <p:ext uri="{BB962C8B-B14F-4D97-AF65-F5344CB8AC3E}">
        <p14:creationId xmlns:p14="http://schemas.microsoft.com/office/powerpoint/2010/main" val="129113112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9A9179D-E9FF-4AF0-800C-8C6506EE4071}" type="datetimeFigureOut">
              <a:rPr lang="en-GB" smtClean="0"/>
              <a:t>22/03/2017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03E6B3B-2A8D-4CCF-A305-1B28CE8A06F2}" type="slidenum">
              <a:rPr lang="en-GB" smtClean="0"/>
              <a:t>‹#›</a:t>
            </a:fld>
            <a:endParaRPr lang="en-GB"/>
          </a:p>
        </p:txBody>
      </p:sp>
    </p:spTree>
    <p:extLst>
      <p:ext uri="{BB962C8B-B14F-4D97-AF65-F5344CB8AC3E}">
        <p14:creationId xmlns:p14="http://schemas.microsoft.com/office/powerpoint/2010/main" val="2923759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9A9179D-E9FF-4AF0-800C-8C6506EE4071}"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3E6B3B-2A8D-4CCF-A305-1B28CE8A06F2}" type="slidenum">
              <a:rPr lang="en-GB" smtClean="0"/>
              <a:t>‹#›</a:t>
            </a:fld>
            <a:endParaRPr lang="en-GB"/>
          </a:p>
        </p:txBody>
      </p:sp>
    </p:spTree>
    <p:extLst>
      <p:ext uri="{BB962C8B-B14F-4D97-AF65-F5344CB8AC3E}">
        <p14:creationId xmlns:p14="http://schemas.microsoft.com/office/powerpoint/2010/main" val="3817115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9A9179D-E9FF-4AF0-800C-8C6506EE4071}"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3E6B3B-2A8D-4CCF-A305-1B28CE8A06F2}"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29564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A9179D-E9FF-4AF0-800C-8C6506EE4071}"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3E6B3B-2A8D-4CCF-A305-1B28CE8A06F2}" type="slidenum">
              <a:rPr lang="en-GB" smtClean="0"/>
              <a:t>‹#›</a:t>
            </a:fld>
            <a:endParaRPr lang="en-GB"/>
          </a:p>
        </p:txBody>
      </p:sp>
    </p:spTree>
    <p:extLst>
      <p:ext uri="{BB962C8B-B14F-4D97-AF65-F5344CB8AC3E}">
        <p14:creationId xmlns:p14="http://schemas.microsoft.com/office/powerpoint/2010/main" val="1645971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A9179D-E9FF-4AF0-800C-8C6506EE4071}" type="datetimeFigureOut">
              <a:rPr lang="en-GB" smtClean="0"/>
              <a:t>22/03/2017</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3E6B3B-2A8D-4CCF-A305-1B28CE8A06F2}" type="slidenum">
              <a:rPr lang="en-GB" smtClean="0"/>
              <a:t>‹#›</a:t>
            </a:fld>
            <a:endParaRPr lang="en-GB"/>
          </a:p>
        </p:txBody>
      </p:sp>
    </p:spTree>
    <p:extLst>
      <p:ext uri="{BB962C8B-B14F-4D97-AF65-F5344CB8AC3E}">
        <p14:creationId xmlns:p14="http://schemas.microsoft.com/office/powerpoint/2010/main" val="1119488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A9179D-E9FF-4AF0-800C-8C6506EE4071}" type="datetimeFigureOut">
              <a:rPr lang="en-GB" smtClean="0"/>
              <a:t>22/03/2017</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3E6B3B-2A8D-4CCF-A305-1B28CE8A06F2}" type="slidenum">
              <a:rPr lang="en-GB" smtClean="0"/>
              <a:t>‹#›</a:t>
            </a:fld>
            <a:endParaRPr lang="en-GB"/>
          </a:p>
        </p:txBody>
      </p:sp>
    </p:spTree>
    <p:extLst>
      <p:ext uri="{BB962C8B-B14F-4D97-AF65-F5344CB8AC3E}">
        <p14:creationId xmlns:p14="http://schemas.microsoft.com/office/powerpoint/2010/main" val="2627983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A9179D-E9FF-4AF0-800C-8C6506EE4071}"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3E6B3B-2A8D-4CCF-A305-1B28CE8A06F2}" type="slidenum">
              <a:rPr lang="en-GB" smtClean="0"/>
              <a:t>‹#›</a:t>
            </a:fld>
            <a:endParaRPr lang="en-GB"/>
          </a:p>
        </p:txBody>
      </p:sp>
    </p:spTree>
    <p:extLst>
      <p:ext uri="{BB962C8B-B14F-4D97-AF65-F5344CB8AC3E}">
        <p14:creationId xmlns:p14="http://schemas.microsoft.com/office/powerpoint/2010/main" val="34274181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A9179D-E9FF-4AF0-800C-8C6506EE4071}"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3E6B3B-2A8D-4CCF-A305-1B28CE8A06F2}" type="slidenum">
              <a:rPr lang="en-GB" smtClean="0"/>
              <a:t>‹#›</a:t>
            </a:fld>
            <a:endParaRPr lang="en-GB"/>
          </a:p>
        </p:txBody>
      </p:sp>
    </p:spTree>
    <p:extLst>
      <p:ext uri="{BB962C8B-B14F-4D97-AF65-F5344CB8AC3E}">
        <p14:creationId xmlns:p14="http://schemas.microsoft.com/office/powerpoint/2010/main" val="48409877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9A9179D-E9FF-4AF0-800C-8C6506EE4071}"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3E6B3B-2A8D-4CCF-A305-1B28CE8A06F2}" type="slidenum">
              <a:rPr lang="en-GB" smtClean="0"/>
              <a:t>‹#›</a:t>
            </a:fld>
            <a:endParaRPr lang="en-GB"/>
          </a:p>
        </p:txBody>
      </p:sp>
    </p:spTree>
    <p:extLst>
      <p:ext uri="{BB962C8B-B14F-4D97-AF65-F5344CB8AC3E}">
        <p14:creationId xmlns:p14="http://schemas.microsoft.com/office/powerpoint/2010/main" val="3138396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A9179D-E9FF-4AF0-800C-8C6506EE4071}"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3E6B3B-2A8D-4CCF-A305-1B28CE8A06F2}" type="slidenum">
              <a:rPr lang="en-GB" smtClean="0"/>
              <a:t>‹#›</a:t>
            </a:fld>
            <a:endParaRPr lang="en-GB"/>
          </a:p>
        </p:txBody>
      </p:sp>
    </p:spTree>
    <p:extLst>
      <p:ext uri="{BB962C8B-B14F-4D97-AF65-F5344CB8AC3E}">
        <p14:creationId xmlns:p14="http://schemas.microsoft.com/office/powerpoint/2010/main" val="289943723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9179D-E9FF-4AF0-800C-8C6506EE4071}" type="datetimeFigureOut">
              <a:rPr lang="en-GB" smtClean="0"/>
              <a:t>22/03/2017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03E6B3B-2A8D-4CCF-A305-1B28CE8A06F2}" type="slidenum">
              <a:rPr lang="en-GB" smtClean="0"/>
              <a:t>‹#›</a:t>
            </a:fld>
            <a:endParaRPr lang="en-GB"/>
          </a:p>
        </p:txBody>
      </p:sp>
    </p:spTree>
    <p:extLst>
      <p:ext uri="{BB962C8B-B14F-4D97-AF65-F5344CB8AC3E}">
        <p14:creationId xmlns:p14="http://schemas.microsoft.com/office/powerpoint/2010/main" val="299303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A9179D-E9FF-4AF0-800C-8C6506EE4071}" type="datetimeFigureOut">
              <a:rPr lang="en-GB" smtClean="0"/>
              <a:t>22/03/2017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03E6B3B-2A8D-4CCF-A305-1B28CE8A06F2}" type="slidenum">
              <a:rPr lang="en-GB" smtClean="0"/>
              <a:t>‹#›</a:t>
            </a:fld>
            <a:endParaRPr lang="en-GB"/>
          </a:p>
        </p:txBody>
      </p:sp>
    </p:spTree>
    <p:extLst>
      <p:ext uri="{BB962C8B-B14F-4D97-AF65-F5344CB8AC3E}">
        <p14:creationId xmlns:p14="http://schemas.microsoft.com/office/powerpoint/2010/main" val="250819907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9A9179D-E9FF-4AF0-800C-8C6506EE4071}" type="datetimeFigureOut">
              <a:rPr lang="en-GB" smtClean="0"/>
              <a:t>22/03/2017</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F03E6B3B-2A8D-4CCF-A305-1B28CE8A06F2}" type="slidenum">
              <a:rPr lang="en-GB" smtClean="0"/>
              <a:t>‹#›</a:t>
            </a:fld>
            <a:endParaRPr lang="en-GB"/>
          </a:p>
        </p:txBody>
      </p:sp>
    </p:spTree>
    <p:extLst>
      <p:ext uri="{BB962C8B-B14F-4D97-AF65-F5344CB8AC3E}">
        <p14:creationId xmlns:p14="http://schemas.microsoft.com/office/powerpoint/2010/main" val="4025255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9A9179D-E9FF-4AF0-800C-8C6506EE4071}" type="datetimeFigureOut">
              <a:rPr lang="en-GB" smtClean="0"/>
              <a:t>22/03/2017</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F03E6B3B-2A8D-4CCF-A305-1B28CE8A06F2}" type="slidenum">
              <a:rPr lang="en-GB" smtClean="0"/>
              <a:t>‹#›</a:t>
            </a:fld>
            <a:endParaRPr lang="en-GB"/>
          </a:p>
        </p:txBody>
      </p:sp>
    </p:spTree>
    <p:extLst>
      <p:ext uri="{BB962C8B-B14F-4D97-AF65-F5344CB8AC3E}">
        <p14:creationId xmlns:p14="http://schemas.microsoft.com/office/powerpoint/2010/main" val="3327419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9A9179D-E9FF-4AF0-800C-8C6506EE4071}" type="datetimeFigureOut">
              <a:rPr lang="en-GB" smtClean="0"/>
              <a:t>22/03/2017</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F03E6B3B-2A8D-4CCF-A305-1B28CE8A06F2}" type="slidenum">
              <a:rPr lang="en-GB" smtClean="0"/>
              <a:t>‹#›</a:t>
            </a:fld>
            <a:endParaRPr lang="en-GB"/>
          </a:p>
        </p:txBody>
      </p:sp>
    </p:spTree>
    <p:extLst>
      <p:ext uri="{BB962C8B-B14F-4D97-AF65-F5344CB8AC3E}">
        <p14:creationId xmlns:p14="http://schemas.microsoft.com/office/powerpoint/2010/main" val="298879843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9A9179D-E9FF-4AF0-800C-8C6506EE4071}" type="datetimeFigureOut">
              <a:rPr lang="en-GB" smtClean="0"/>
              <a:t>22/03/2017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03E6B3B-2A8D-4CCF-A305-1B28CE8A06F2}" type="slidenum">
              <a:rPr lang="en-GB" smtClean="0"/>
              <a:t>‹#›</a:t>
            </a:fld>
            <a:endParaRPr lang="en-GB"/>
          </a:p>
        </p:txBody>
      </p:sp>
    </p:spTree>
    <p:extLst>
      <p:ext uri="{BB962C8B-B14F-4D97-AF65-F5344CB8AC3E}">
        <p14:creationId xmlns:p14="http://schemas.microsoft.com/office/powerpoint/2010/main" val="2804443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9A9179D-E9FF-4AF0-800C-8C6506EE4071}" type="datetimeFigureOut">
              <a:rPr lang="en-GB" smtClean="0"/>
              <a:t>22/03/2017</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03E6B3B-2A8D-4CCF-A305-1B28CE8A06F2}" type="slidenum">
              <a:rPr lang="en-GB" smtClean="0"/>
              <a:t>‹#›</a:t>
            </a:fld>
            <a:endParaRPr lang="en-GB"/>
          </a:p>
        </p:txBody>
      </p:sp>
    </p:spTree>
    <p:extLst>
      <p:ext uri="{BB962C8B-B14F-4D97-AF65-F5344CB8AC3E}">
        <p14:creationId xmlns:p14="http://schemas.microsoft.com/office/powerpoint/2010/main" val="2236370146"/>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WAD Team Project Presentation</a:t>
            </a:r>
          </a:p>
        </p:txBody>
      </p:sp>
      <p:sp>
        <p:nvSpPr>
          <p:cNvPr id="3" name="Subtitle 2"/>
          <p:cNvSpPr>
            <a:spLocks noGrp="1"/>
          </p:cNvSpPr>
          <p:nvPr>
            <p:ph type="subTitle" idx="1"/>
          </p:nvPr>
        </p:nvSpPr>
        <p:spPr/>
        <p:txBody>
          <a:bodyPr>
            <a:normAutofit/>
          </a:bodyPr>
          <a:lstStyle/>
          <a:p>
            <a:r>
              <a:rPr lang="en-GB" dirty="0"/>
              <a:t>Christopher Boland, Kieran Lamb, Rachel O’Donnell, and </a:t>
            </a:r>
            <a:r>
              <a:rPr lang="en-GB" dirty="0" err="1"/>
              <a:t>Dasha</a:t>
            </a:r>
            <a:r>
              <a:rPr lang="en-GB" dirty="0"/>
              <a:t> </a:t>
            </a:r>
            <a:r>
              <a:rPr lang="en-GB" dirty="0" err="1"/>
              <a:t>Shumitskiy</a:t>
            </a:r>
            <a:endParaRPr lang="en-GB" dirty="0"/>
          </a:p>
        </p:txBody>
      </p:sp>
    </p:spTree>
    <p:extLst>
      <p:ext uri="{BB962C8B-B14F-4D97-AF65-F5344CB8AC3E}">
        <p14:creationId xmlns:p14="http://schemas.microsoft.com/office/powerpoint/2010/main" val="2020051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Our Project – Top of the playlists </a:t>
            </a:r>
          </a:p>
        </p:txBody>
      </p:sp>
      <p:sp>
        <p:nvSpPr>
          <p:cNvPr id="3" name="Content Placeholder 2"/>
          <p:cNvSpPr>
            <a:spLocks noGrp="1"/>
          </p:cNvSpPr>
          <p:nvPr>
            <p:ph idx="1"/>
          </p:nvPr>
        </p:nvSpPr>
        <p:spPr/>
        <p:txBody>
          <a:bodyPr/>
          <a:lstStyle/>
          <a:p>
            <a:r>
              <a:rPr lang="en-GB" dirty="0"/>
              <a:t>“The web app is a playlist rating system and aggregator”</a:t>
            </a:r>
          </a:p>
          <a:p>
            <a:r>
              <a:rPr lang="en-GB" dirty="0"/>
              <a:t>Basic functionality for unregistered users, additional functionality once registered</a:t>
            </a:r>
          </a:p>
          <a:p>
            <a:r>
              <a:rPr lang="en-GB" dirty="0"/>
              <a:t>Must be able to create, view, rate, and comment on playlists</a:t>
            </a:r>
          </a:p>
          <a:p>
            <a:r>
              <a:rPr lang="en-GB" dirty="0"/>
              <a:t>Also upload playlist cover art</a:t>
            </a:r>
          </a:p>
        </p:txBody>
      </p:sp>
    </p:spTree>
    <p:extLst>
      <p:ext uri="{BB962C8B-B14F-4D97-AF65-F5344CB8AC3E}">
        <p14:creationId xmlns:p14="http://schemas.microsoft.com/office/powerpoint/2010/main" val="3038606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 ISSUES</a:t>
            </a:r>
          </a:p>
        </p:txBody>
      </p:sp>
      <p:sp>
        <p:nvSpPr>
          <p:cNvPr id="3" name="Content Placeholder 2"/>
          <p:cNvSpPr>
            <a:spLocks noGrp="1"/>
          </p:cNvSpPr>
          <p:nvPr>
            <p:ph idx="1"/>
          </p:nvPr>
        </p:nvSpPr>
        <p:spPr/>
        <p:txBody>
          <a:bodyPr/>
          <a:lstStyle/>
          <a:p>
            <a:r>
              <a:rPr lang="en-GB" dirty="0"/>
              <a:t>Translating from Design Spec to reality – a few main challenges faced</a:t>
            </a:r>
          </a:p>
          <a:p>
            <a:pPr marL="0" indent="0">
              <a:buNone/>
            </a:pPr>
            <a:endParaRPr lang="en-GB" dirty="0"/>
          </a:p>
          <a:p>
            <a:pPr lvl="1"/>
            <a:r>
              <a:rPr lang="en-GB" dirty="0"/>
              <a:t>Uploading and displaying album art</a:t>
            </a:r>
          </a:p>
          <a:p>
            <a:pPr lvl="1"/>
            <a:endParaRPr lang="en-GB" dirty="0"/>
          </a:p>
          <a:p>
            <a:pPr lvl="1"/>
            <a:r>
              <a:rPr lang="en-GB" dirty="0"/>
              <a:t>User authentication and password reset</a:t>
            </a:r>
          </a:p>
          <a:p>
            <a:pPr lvl="1"/>
            <a:endParaRPr lang="en-GB" dirty="0"/>
          </a:p>
          <a:p>
            <a:pPr lvl="1"/>
            <a:r>
              <a:rPr lang="en-GB" dirty="0"/>
              <a:t>Authors – linking automatically generated authors to the database</a:t>
            </a:r>
          </a:p>
          <a:p>
            <a:pPr lvl="1"/>
            <a:endParaRPr lang="en-GB" dirty="0"/>
          </a:p>
          <a:p>
            <a:pPr lvl="1"/>
            <a:r>
              <a:rPr lang="en-GB" dirty="0"/>
              <a:t>CSS</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p:txBody>
      </p:sp>
    </p:spTree>
    <p:extLst>
      <p:ext uri="{BB962C8B-B14F-4D97-AF65-F5344CB8AC3E}">
        <p14:creationId xmlns:p14="http://schemas.microsoft.com/office/powerpoint/2010/main" val="415483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Technologies used</a:t>
            </a:r>
          </a:p>
        </p:txBody>
      </p:sp>
      <p:sp>
        <p:nvSpPr>
          <p:cNvPr id="3" name="Content Placeholder 2"/>
          <p:cNvSpPr>
            <a:spLocks noGrp="1"/>
          </p:cNvSpPr>
          <p:nvPr>
            <p:ph idx="1"/>
          </p:nvPr>
        </p:nvSpPr>
        <p:spPr/>
        <p:txBody>
          <a:bodyPr/>
          <a:lstStyle/>
          <a:p>
            <a:r>
              <a:rPr lang="en-GB" dirty="0"/>
              <a:t>HTML</a:t>
            </a:r>
          </a:p>
          <a:p>
            <a:pPr lvl="1"/>
            <a:r>
              <a:rPr lang="en-GB" dirty="0"/>
              <a:t>Templates</a:t>
            </a:r>
          </a:p>
          <a:p>
            <a:r>
              <a:rPr lang="en-GB" dirty="0"/>
              <a:t>Python</a:t>
            </a:r>
          </a:p>
          <a:p>
            <a:pPr lvl="1"/>
            <a:r>
              <a:rPr lang="en-GB" dirty="0"/>
              <a:t>Django application and its components (forms, views, models </a:t>
            </a:r>
            <a:r>
              <a:rPr lang="en-GB" dirty="0" err="1"/>
              <a:t>etc</a:t>
            </a:r>
            <a:r>
              <a:rPr lang="en-GB" dirty="0"/>
              <a:t>)</a:t>
            </a:r>
          </a:p>
          <a:p>
            <a:pPr lvl="1"/>
            <a:endParaRPr lang="en-GB" dirty="0"/>
          </a:p>
        </p:txBody>
      </p:sp>
    </p:spTree>
    <p:extLst>
      <p:ext uri="{BB962C8B-B14F-4D97-AF65-F5344CB8AC3E}">
        <p14:creationId xmlns:p14="http://schemas.microsoft.com/office/powerpoint/2010/main" val="3983806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Team contributions</a:t>
            </a:r>
          </a:p>
        </p:txBody>
      </p:sp>
      <p:sp>
        <p:nvSpPr>
          <p:cNvPr id="3" name="Content Placeholder 2"/>
          <p:cNvSpPr>
            <a:spLocks noGrp="1"/>
          </p:cNvSpPr>
          <p:nvPr>
            <p:ph idx="1"/>
          </p:nvPr>
        </p:nvSpPr>
        <p:spPr/>
        <p:txBody>
          <a:bodyPr>
            <a:normAutofit lnSpcReduction="10000"/>
          </a:bodyPr>
          <a:lstStyle/>
          <a:p>
            <a:r>
              <a:rPr lang="en-GB" dirty="0"/>
              <a:t>We decided to divide the work between us not by back-end, front-end, templates &amp; authentication </a:t>
            </a:r>
            <a:r>
              <a:rPr lang="en-GB" dirty="0" err="1"/>
              <a:t>etc</a:t>
            </a:r>
            <a:r>
              <a:rPr lang="en-GB" dirty="0"/>
              <a:t>, but instead divided up the main functionality</a:t>
            </a:r>
          </a:p>
          <a:p>
            <a:r>
              <a:rPr lang="en-GB" dirty="0"/>
              <a:t>The following is a rough overview of what we all worked on:</a:t>
            </a:r>
          </a:p>
          <a:p>
            <a:pPr lvl="1"/>
            <a:r>
              <a:rPr lang="en-GB" dirty="0"/>
              <a:t>Chris set up the CSS and fully implemented </a:t>
            </a:r>
            <a:r>
              <a:rPr lang="en-GB" dirty="0"/>
              <a:t>all of the user functionality such as login, registration and password changes.</a:t>
            </a:r>
          </a:p>
          <a:p>
            <a:pPr lvl="1"/>
            <a:r>
              <a:rPr lang="en-GB" dirty="0"/>
              <a:t>Rachel worked on the basic templates for different viewing playlists pages, and fully implemented the rating system. </a:t>
            </a:r>
          </a:p>
          <a:p>
            <a:pPr lvl="1"/>
            <a:r>
              <a:rPr lang="en-GB" dirty="0"/>
              <a:t>Kieran worked on adding songs, and all work regarding images, and fully implemented the comments system.</a:t>
            </a:r>
          </a:p>
          <a:p>
            <a:pPr lvl="1"/>
            <a:r>
              <a:rPr lang="en-GB" dirty="0" err="1"/>
              <a:t>Dasha</a:t>
            </a:r>
            <a:r>
              <a:rPr lang="en-GB" dirty="0"/>
              <a:t> created the population script, most of the models, implemented creating a playlist and viewing a user’s profile, and included some </a:t>
            </a:r>
            <a:r>
              <a:rPr lang="en-GB" dirty="0" err="1"/>
              <a:t>Jquery</a:t>
            </a:r>
            <a:r>
              <a:rPr lang="en-GB" dirty="0"/>
              <a:t> bits </a:t>
            </a:r>
          </a:p>
          <a:p>
            <a:pPr lvl="1"/>
            <a:endParaRPr lang="en-GB" dirty="0"/>
          </a:p>
          <a:p>
            <a:pPr lvl="1"/>
            <a:endParaRPr lang="en-GB" dirty="0"/>
          </a:p>
        </p:txBody>
      </p:sp>
    </p:spTree>
    <p:extLst>
      <p:ext uri="{BB962C8B-B14F-4D97-AF65-F5344CB8AC3E}">
        <p14:creationId xmlns:p14="http://schemas.microsoft.com/office/powerpoint/2010/main" val="39906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Team contributions</a:t>
            </a:r>
          </a:p>
        </p:txBody>
      </p:sp>
      <p:sp>
        <p:nvSpPr>
          <p:cNvPr id="3" name="Content Placeholder 2"/>
          <p:cNvSpPr>
            <a:spLocks noGrp="1"/>
          </p:cNvSpPr>
          <p:nvPr>
            <p:ph idx="1"/>
          </p:nvPr>
        </p:nvSpPr>
        <p:spPr/>
        <p:txBody>
          <a:bodyPr/>
          <a:lstStyle/>
          <a:p>
            <a:r>
              <a:rPr lang="en-GB" dirty="0"/>
              <a:t>During our work, we all added in the code needed for our separate functionalities to work into </a:t>
            </a:r>
            <a:r>
              <a:rPr lang="en-GB" dirty="0" err="1"/>
              <a:t>urls</a:t>
            </a:r>
            <a:r>
              <a:rPr lang="en-GB" dirty="0"/>
              <a:t> and the templates. Consistency was kept throughout the files by checking each other’s code to make sure it didn’t look drastically different, and we added in relevant comments into the python files to help each other understand what was going on. </a:t>
            </a:r>
          </a:p>
          <a:p>
            <a:endParaRPr lang="en-GB" dirty="0"/>
          </a:p>
        </p:txBody>
      </p:sp>
    </p:spTree>
    <p:extLst>
      <p:ext uri="{BB962C8B-B14F-4D97-AF65-F5344CB8AC3E}">
        <p14:creationId xmlns:p14="http://schemas.microsoft.com/office/powerpoint/2010/main" val="333075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4850" y="2827428"/>
            <a:ext cx="9404723" cy="1400530"/>
          </a:xfrm>
        </p:spPr>
        <p:txBody>
          <a:bodyPr/>
          <a:lstStyle/>
          <a:p>
            <a:pPr algn="ctr"/>
            <a:r>
              <a:rPr lang="en-GB" dirty="0"/>
              <a:t>DEMONSTRATION</a:t>
            </a:r>
          </a:p>
        </p:txBody>
      </p:sp>
    </p:spTree>
    <p:extLst>
      <p:ext uri="{BB962C8B-B14F-4D97-AF65-F5344CB8AC3E}">
        <p14:creationId xmlns:p14="http://schemas.microsoft.com/office/powerpoint/2010/main" val="7306055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43</TotalTime>
  <Words>309</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WAD Team Project Presentation</vt:lpstr>
      <vt:lpstr>Our Project – Top of the playlists </vt:lpstr>
      <vt:lpstr>DESIGN ISSUES</vt:lpstr>
      <vt:lpstr>Technologies used</vt:lpstr>
      <vt:lpstr>Team contributions</vt:lpstr>
      <vt:lpstr>Team contributions</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WAD Team Project Presentation</dc:title>
  <dc:creator>Rachel O'Donnell</dc:creator>
  <cp:lastModifiedBy>Rachel O'Donnell</cp:lastModifiedBy>
  <cp:revision>6</cp:revision>
  <dcterms:created xsi:type="dcterms:W3CDTF">2017-03-22T21:29:12Z</dcterms:created>
  <dcterms:modified xsi:type="dcterms:W3CDTF">2017-03-22T22:12:40Z</dcterms:modified>
</cp:coreProperties>
</file>