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877" autoAdjust="0"/>
  </p:normalViewPr>
  <p:slideViewPr>
    <p:cSldViewPr>
      <p:cViewPr varScale="1">
        <p:scale>
          <a:sx n="71" d="100"/>
          <a:sy n="71" d="100"/>
        </p:scale>
        <p:origin x="-2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E1061-CA70-45F9-A2E8-87C31CCF9119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157EC-7926-4850-86F2-81AA4495C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02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r>
              <a:rPr lang="en-US" baseline="0" dirty="0" smtClean="0"/>
              <a:t> Registration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Sign in details:</a:t>
            </a:r>
          </a:p>
          <a:p>
            <a:r>
              <a:rPr lang="en-US" baseline="0" dirty="0" smtClean="0"/>
              <a:t>First name *</a:t>
            </a:r>
          </a:p>
          <a:p>
            <a:r>
              <a:rPr lang="en-US" baseline="0" dirty="0" smtClean="0"/>
              <a:t>Last name *</a:t>
            </a:r>
          </a:p>
          <a:p>
            <a:r>
              <a:rPr lang="en-US" baseline="0" dirty="0" smtClean="0"/>
              <a:t>Email *</a:t>
            </a:r>
          </a:p>
          <a:p>
            <a:r>
              <a:rPr lang="en-US" baseline="0" dirty="0" smtClean="0"/>
              <a:t>Password *</a:t>
            </a:r>
          </a:p>
          <a:p>
            <a:r>
              <a:rPr lang="en-US" baseline="0" dirty="0" smtClean="0"/>
              <a:t>Confirm password *</a:t>
            </a:r>
          </a:p>
          <a:p>
            <a:endParaRPr lang="en-US" baseline="0" dirty="0" smtClean="0"/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Required *</a:t>
            </a:r>
          </a:p>
          <a:p>
            <a:pPr marL="0" indent="0">
              <a:buFont typeface="Arial" charset="0"/>
              <a:buNone/>
            </a:pPr>
            <a:endParaRPr lang="en-US" baseline="0" dirty="0" smtClean="0"/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Database fields 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User ID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Activation code (50 random numbers + user ID)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Activated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Activation date/time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Last sign in date/time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IP address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Last updated profile date/time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Date signed up</a:t>
            </a:r>
          </a:p>
          <a:p>
            <a:pPr marL="0" indent="0">
              <a:buFont typeface="Arial" charset="0"/>
              <a:buNone/>
            </a:pPr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57EC-7926-4850-86F2-81AA4495C26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565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Forgotten password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57EC-7926-4850-86F2-81AA4495C26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65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Activate email</a:t>
            </a:r>
          </a:p>
          <a:p>
            <a:endParaRPr lang="en-US" dirty="0" smtClean="0"/>
          </a:p>
          <a:p>
            <a:r>
              <a:rPr lang="en-US" dirty="0" smtClean="0"/>
              <a:t>Sent by the</a:t>
            </a:r>
            <a:r>
              <a:rPr lang="en-US" baseline="0" dirty="0" smtClean="0"/>
              <a:t> link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57EC-7926-4850-86F2-81AA4495C26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727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 in</a:t>
            </a:r>
          </a:p>
          <a:p>
            <a:endParaRPr lang="en-US" dirty="0" smtClean="0"/>
          </a:p>
          <a:p>
            <a:r>
              <a:rPr lang="en-US" dirty="0" smtClean="0"/>
              <a:t>Sign</a:t>
            </a:r>
            <a:r>
              <a:rPr lang="en-US" baseline="0" dirty="0" smtClean="0"/>
              <a:t> in details:</a:t>
            </a:r>
          </a:p>
          <a:p>
            <a:r>
              <a:rPr lang="en-US" baseline="0" dirty="0" smtClean="0"/>
              <a:t>Email</a:t>
            </a:r>
          </a:p>
          <a:p>
            <a:r>
              <a:rPr lang="en-US" baseline="0" dirty="0" smtClean="0"/>
              <a:t>Password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57EC-7926-4850-86F2-81AA4495C26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732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car</a:t>
            </a:r>
          </a:p>
          <a:p>
            <a:endParaRPr lang="en-US" dirty="0" smtClean="0"/>
          </a:p>
          <a:p>
            <a:r>
              <a:rPr lang="en-US" dirty="0" smtClean="0"/>
              <a:t>Database fields </a:t>
            </a:r>
          </a:p>
          <a:p>
            <a:r>
              <a:rPr lang="en-US" dirty="0" smtClean="0"/>
              <a:t>Car </a:t>
            </a:r>
            <a:r>
              <a:rPr lang="en-US" dirty="0" err="1" smtClean="0"/>
              <a:t>reg</a:t>
            </a:r>
            <a:endParaRPr lang="en-US" dirty="0" smtClean="0"/>
          </a:p>
          <a:p>
            <a:r>
              <a:rPr lang="en-US" dirty="0" err="1" smtClean="0"/>
              <a:t>Colour</a:t>
            </a:r>
            <a:r>
              <a:rPr lang="en-US" smtClean="0"/>
              <a:t> </a:t>
            </a:r>
            <a:endParaRPr lang="en-US" dirty="0" smtClean="0"/>
          </a:p>
          <a:p>
            <a:r>
              <a:rPr lang="en-US" dirty="0" smtClean="0"/>
              <a:t>Make</a:t>
            </a:r>
          </a:p>
          <a:p>
            <a:r>
              <a:rPr lang="en-US" dirty="0" smtClean="0"/>
              <a:t>User id</a:t>
            </a:r>
          </a:p>
          <a:p>
            <a:r>
              <a:rPr lang="en-US" dirty="0" smtClean="0"/>
              <a:t>Reminder</a:t>
            </a:r>
            <a:r>
              <a:rPr lang="en-US" baseline="0" dirty="0" smtClean="0"/>
              <a:t> days</a:t>
            </a:r>
            <a:endParaRPr lang="en-GB" baseline="0" dirty="0" smtClean="0"/>
          </a:p>
          <a:p>
            <a:r>
              <a:rPr lang="en-US" baseline="0" dirty="0" smtClean="0"/>
              <a:t>Date/time car was added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57EC-7926-4850-86F2-81AA4495C26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442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a car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57EC-7926-4850-86F2-81AA4495C26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500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user</a:t>
            </a:r>
            <a:r>
              <a:rPr lang="en-US" baseline="0" dirty="0" smtClean="0"/>
              <a:t> information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57EC-7926-4850-86F2-81AA4495C26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140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Reminders.php</a:t>
            </a:r>
            <a:r>
              <a:rPr lang="en-US" dirty="0" smtClean="0"/>
              <a:t> p1</a:t>
            </a:r>
          </a:p>
          <a:p>
            <a:endParaRPr lang="en-US" dirty="0" smtClean="0"/>
          </a:p>
          <a:p>
            <a:r>
              <a:rPr lang="en-US" dirty="0" smtClean="0"/>
              <a:t>Error checking </a:t>
            </a:r>
          </a:p>
          <a:p>
            <a:r>
              <a:rPr lang="en-US" dirty="0" smtClean="0"/>
              <a:t>Arrows </a:t>
            </a:r>
          </a:p>
          <a:p>
            <a:r>
              <a:rPr lang="en-US" dirty="0" smtClean="0"/>
              <a:t>Line by</a:t>
            </a:r>
            <a:r>
              <a:rPr lang="en-US" baseline="0" dirty="0" smtClean="0"/>
              <a:t> line code </a:t>
            </a:r>
          </a:p>
          <a:p>
            <a:endParaRPr lang="en-US" dirty="0" smtClean="0"/>
          </a:p>
          <a:p>
            <a:r>
              <a:rPr lang="en-US" dirty="0" smtClean="0"/>
              <a:t>Before email</a:t>
            </a:r>
            <a:r>
              <a:rPr lang="en-US" baseline="0" dirty="0" smtClean="0"/>
              <a:t> is sent </a:t>
            </a:r>
          </a:p>
          <a:p>
            <a:r>
              <a:rPr lang="en-US" baseline="0" dirty="0" smtClean="0"/>
              <a:t>Check reminder date if its already done (the expiry date is not the one put on the database)</a:t>
            </a:r>
          </a:p>
          <a:p>
            <a:r>
              <a:rPr lang="en-US" baseline="0" dirty="0" smtClean="0"/>
              <a:t>Then don’t send the email and update the database</a:t>
            </a:r>
          </a:p>
          <a:p>
            <a:r>
              <a:rPr lang="en-US" baseline="0" dirty="0" smtClean="0"/>
              <a:t>If the mot has happened email them to tell them you’ve changed their notification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57EC-7926-4850-86F2-81AA4495C26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482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Reminders.php</a:t>
            </a:r>
            <a:r>
              <a:rPr lang="en-US" dirty="0" smtClean="0"/>
              <a:t> p2</a:t>
            </a:r>
          </a:p>
          <a:p>
            <a:endParaRPr lang="en-US" dirty="0" smtClean="0"/>
          </a:p>
          <a:p>
            <a:r>
              <a:rPr lang="en-US" dirty="0" smtClean="0"/>
              <a:t>Error checking </a:t>
            </a:r>
          </a:p>
          <a:p>
            <a:r>
              <a:rPr lang="en-US" dirty="0" smtClean="0"/>
              <a:t>Arrows </a:t>
            </a:r>
          </a:p>
          <a:p>
            <a:r>
              <a:rPr lang="en-US" dirty="0" smtClean="0"/>
              <a:t>Line by</a:t>
            </a:r>
            <a:r>
              <a:rPr lang="en-US" baseline="0" dirty="0" smtClean="0"/>
              <a:t> line code </a:t>
            </a:r>
          </a:p>
          <a:p>
            <a:endParaRPr lang="en-US" dirty="0" smtClean="0"/>
          </a:p>
          <a:p>
            <a:r>
              <a:rPr lang="en-US" dirty="0" smtClean="0"/>
              <a:t>Before email</a:t>
            </a:r>
            <a:r>
              <a:rPr lang="en-US" baseline="0" dirty="0" smtClean="0"/>
              <a:t> is sent </a:t>
            </a:r>
          </a:p>
          <a:p>
            <a:r>
              <a:rPr lang="en-US" baseline="0" dirty="0" smtClean="0"/>
              <a:t>Check reminder date if its already done (the expiry date is not the one put on the database)</a:t>
            </a:r>
          </a:p>
          <a:p>
            <a:r>
              <a:rPr lang="en-US" baseline="0" dirty="0" smtClean="0"/>
              <a:t>Then don’t send the email and update the database</a:t>
            </a:r>
          </a:p>
          <a:p>
            <a:r>
              <a:rPr lang="en-US" baseline="0" dirty="0" smtClean="0"/>
              <a:t>If the mot has happened email them to tell them you’ve changed their notification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57EC-7926-4850-86F2-81AA4495C26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48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10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83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84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29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31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79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01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81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59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82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59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57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467544" y="308222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Enter the sign up details</a:t>
            </a:r>
            <a:endParaRPr lang="en-GB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143508" y="1160748"/>
            <a:ext cx="2520280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Are all the values entered and validated?</a:t>
            </a:r>
            <a:endParaRPr lang="en-GB" sz="1400" dirty="0"/>
          </a:p>
        </p:txBody>
      </p:sp>
      <p:sp>
        <p:nvSpPr>
          <p:cNvPr id="19" name="Flowchart: Decision 18"/>
          <p:cNvSpPr/>
          <p:nvPr/>
        </p:nvSpPr>
        <p:spPr>
          <a:xfrm>
            <a:off x="143508" y="2996952"/>
            <a:ext cx="2520280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the email in the database already?</a:t>
            </a:r>
            <a:endParaRPr lang="en-GB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501770" y="1018752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029144" y="4809309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910942" y="2573033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27" name="Flowchart: Process 26"/>
          <p:cNvSpPr/>
          <p:nvPr/>
        </p:nvSpPr>
        <p:spPr>
          <a:xfrm>
            <a:off x="467544" y="5540968"/>
            <a:ext cx="1872208" cy="6243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 the validation email and create the user</a:t>
            </a:r>
            <a:endParaRPr lang="en-GB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521303" y="4625943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139930" y="2641301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62997" y="3107553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38" name="Flowchart: Decision 37"/>
          <p:cNvSpPr/>
          <p:nvPr/>
        </p:nvSpPr>
        <p:spPr>
          <a:xfrm>
            <a:off x="2648627" y="2107612"/>
            <a:ext cx="2520280" cy="792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the account activated?</a:t>
            </a:r>
            <a:endParaRPr lang="en-GB" sz="1400" dirty="0"/>
          </a:p>
        </p:txBody>
      </p:sp>
      <p:sp>
        <p:nvSpPr>
          <p:cNvPr id="42" name="Flowchart: Process 41"/>
          <p:cNvSpPr/>
          <p:nvPr/>
        </p:nvSpPr>
        <p:spPr>
          <a:xfrm>
            <a:off x="2972663" y="3846027"/>
            <a:ext cx="1872208" cy="10462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State that there is an account already with that email, they have two options:</a:t>
            </a:r>
            <a:endParaRPr lang="en-GB" sz="1400" dirty="0"/>
          </a:p>
        </p:txBody>
      </p:sp>
      <p:sp>
        <p:nvSpPr>
          <p:cNvPr id="44" name="Flowchart: Decision 43"/>
          <p:cNvSpPr/>
          <p:nvPr/>
        </p:nvSpPr>
        <p:spPr>
          <a:xfrm>
            <a:off x="2461979" y="5145204"/>
            <a:ext cx="2893576" cy="14326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up with a different email or send validation email</a:t>
            </a:r>
            <a:endParaRPr lang="en-GB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2193823" y="5017747"/>
            <a:ext cx="801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Resend email</a:t>
            </a:r>
            <a:endParaRPr lang="en-GB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7956376" y="2553167"/>
            <a:ext cx="801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Sign up</a:t>
            </a:r>
            <a:endParaRPr lang="en-GB" sz="1400" dirty="0"/>
          </a:p>
        </p:txBody>
      </p:sp>
      <p:sp>
        <p:nvSpPr>
          <p:cNvPr id="67" name="Flowchart: Process 66"/>
          <p:cNvSpPr/>
          <p:nvPr/>
        </p:nvSpPr>
        <p:spPr>
          <a:xfrm>
            <a:off x="5587855" y="1887567"/>
            <a:ext cx="1522008" cy="12321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State that there is an account already with that email, they have two options:</a:t>
            </a:r>
            <a:endParaRPr lang="en-GB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3908767" y="3542237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88" name="Flowchart: Decision 87"/>
          <p:cNvSpPr/>
          <p:nvPr/>
        </p:nvSpPr>
        <p:spPr>
          <a:xfrm>
            <a:off x="5066080" y="3502051"/>
            <a:ext cx="2597168" cy="11577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up with a different email or sign in</a:t>
            </a:r>
            <a:endParaRPr lang="en-GB" sz="1400" dirty="0"/>
          </a:p>
        </p:txBody>
      </p:sp>
      <p:sp>
        <p:nvSpPr>
          <p:cNvPr id="117" name="Flowchart: Process 116"/>
          <p:cNvSpPr/>
          <p:nvPr/>
        </p:nvSpPr>
        <p:spPr>
          <a:xfrm>
            <a:off x="5428560" y="5145204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in page</a:t>
            </a:r>
            <a:endParaRPr lang="en-GB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523968" y="4719821"/>
            <a:ext cx="801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Sign in</a:t>
            </a:r>
            <a:endParaRPr lang="en-GB" sz="1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1403648" y="764704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9" idx="0"/>
          </p:cNvCxnSpPr>
          <p:nvPr/>
        </p:nvCxnSpPr>
        <p:spPr>
          <a:xfrm>
            <a:off x="1403648" y="2456892"/>
            <a:ext cx="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2"/>
            <a:endCxn id="27" idx="0"/>
          </p:cNvCxnSpPr>
          <p:nvPr/>
        </p:nvCxnSpPr>
        <p:spPr>
          <a:xfrm>
            <a:off x="1403648" y="4293096"/>
            <a:ext cx="0" cy="1247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3"/>
            <a:endCxn id="38" idx="1"/>
          </p:cNvCxnSpPr>
          <p:nvPr/>
        </p:nvCxnSpPr>
        <p:spPr>
          <a:xfrm flipH="1" flipV="1">
            <a:off x="2648627" y="2503656"/>
            <a:ext cx="15161" cy="1141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8" idx="3"/>
            <a:endCxn id="67" idx="1"/>
          </p:cNvCxnSpPr>
          <p:nvPr/>
        </p:nvCxnSpPr>
        <p:spPr>
          <a:xfrm>
            <a:off x="5168907" y="2503656"/>
            <a:ext cx="4189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8" idx="2"/>
            <a:endCxn id="42" idx="0"/>
          </p:cNvCxnSpPr>
          <p:nvPr/>
        </p:nvCxnSpPr>
        <p:spPr>
          <a:xfrm>
            <a:off x="3908767" y="2899700"/>
            <a:ext cx="0" cy="946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4" idx="0"/>
          </p:cNvCxnSpPr>
          <p:nvPr/>
        </p:nvCxnSpPr>
        <p:spPr>
          <a:xfrm>
            <a:off x="3908767" y="4902521"/>
            <a:ext cx="0" cy="242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7" idx="2"/>
            <a:endCxn id="88" idx="0"/>
          </p:cNvCxnSpPr>
          <p:nvPr/>
        </p:nvCxnSpPr>
        <p:spPr>
          <a:xfrm>
            <a:off x="6348859" y="3119745"/>
            <a:ext cx="15805" cy="382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8" idx="2"/>
            <a:endCxn id="117" idx="0"/>
          </p:cNvCxnSpPr>
          <p:nvPr/>
        </p:nvCxnSpPr>
        <p:spPr>
          <a:xfrm>
            <a:off x="6364664" y="4659838"/>
            <a:ext cx="0" cy="485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1"/>
            <a:endCxn id="27" idx="3"/>
          </p:cNvCxnSpPr>
          <p:nvPr/>
        </p:nvCxnSpPr>
        <p:spPr>
          <a:xfrm flipH="1" flipV="1">
            <a:off x="2339752" y="5853136"/>
            <a:ext cx="122227" cy="8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4" idx="3"/>
            <a:endCxn id="4" idx="3"/>
          </p:cNvCxnSpPr>
          <p:nvPr/>
        </p:nvCxnSpPr>
        <p:spPr>
          <a:xfrm flipH="1" flipV="1">
            <a:off x="2339752" y="536463"/>
            <a:ext cx="3015803" cy="5325079"/>
          </a:xfrm>
          <a:prstGeom prst="bentConnector3">
            <a:avLst>
              <a:gd name="adj1" fmla="val -1169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88" idx="3"/>
          </p:cNvCxnSpPr>
          <p:nvPr/>
        </p:nvCxnSpPr>
        <p:spPr>
          <a:xfrm flipH="1" flipV="1">
            <a:off x="2193823" y="536463"/>
            <a:ext cx="5469425" cy="3544482"/>
          </a:xfrm>
          <a:prstGeom prst="bentConnector3">
            <a:avLst>
              <a:gd name="adj1" fmla="val -41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" idx="3"/>
            <a:endCxn id="4" idx="3"/>
          </p:cNvCxnSpPr>
          <p:nvPr/>
        </p:nvCxnSpPr>
        <p:spPr>
          <a:xfrm flipH="1" flipV="1">
            <a:off x="2339752" y="536463"/>
            <a:ext cx="324036" cy="1272357"/>
          </a:xfrm>
          <a:prstGeom prst="bentConnector3">
            <a:avLst>
              <a:gd name="adj1" fmla="val -705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7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467544" y="308222"/>
            <a:ext cx="1872208" cy="6725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Click the forgotten password button on the sign in  page</a:t>
            </a:r>
            <a:endParaRPr lang="en-GB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10942" y="3347119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4" name="Flowchart: Decision 3"/>
          <p:cNvSpPr/>
          <p:nvPr/>
        </p:nvSpPr>
        <p:spPr>
          <a:xfrm>
            <a:off x="143508" y="1988840"/>
            <a:ext cx="2520280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the email in the database? </a:t>
            </a:r>
            <a:endParaRPr lang="en-GB" sz="1400" dirty="0"/>
          </a:p>
        </p:txBody>
      </p:sp>
      <p:sp>
        <p:nvSpPr>
          <p:cNvPr id="5" name="Flowchart: Process 4"/>
          <p:cNvSpPr/>
          <p:nvPr/>
        </p:nvSpPr>
        <p:spPr>
          <a:xfrm>
            <a:off x="467544" y="1268760"/>
            <a:ext cx="187220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Enter the email</a:t>
            </a:r>
            <a:endParaRPr lang="en-GB" sz="1400" dirty="0"/>
          </a:p>
        </p:txBody>
      </p:sp>
      <p:sp>
        <p:nvSpPr>
          <p:cNvPr id="6" name="Flowchart: Process 5"/>
          <p:cNvSpPr/>
          <p:nvPr/>
        </p:nvSpPr>
        <p:spPr>
          <a:xfrm>
            <a:off x="467544" y="3717032"/>
            <a:ext cx="187220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 a confirmation email</a:t>
            </a:r>
            <a:endParaRPr lang="en-GB" sz="1400" dirty="0"/>
          </a:p>
        </p:txBody>
      </p:sp>
      <p:sp>
        <p:nvSpPr>
          <p:cNvPr id="7" name="Flowchart: Process 6"/>
          <p:cNvSpPr/>
          <p:nvPr/>
        </p:nvSpPr>
        <p:spPr>
          <a:xfrm>
            <a:off x="467544" y="4509120"/>
            <a:ext cx="187220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Click on the link in the email</a:t>
            </a:r>
            <a:endParaRPr lang="en-GB" sz="1400" dirty="0"/>
          </a:p>
        </p:txBody>
      </p:sp>
      <p:sp>
        <p:nvSpPr>
          <p:cNvPr id="8" name="Flowchart: Process 7"/>
          <p:cNvSpPr/>
          <p:nvPr/>
        </p:nvSpPr>
        <p:spPr>
          <a:xfrm>
            <a:off x="467544" y="5301208"/>
            <a:ext cx="1872208" cy="7116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Enter your new password and click save</a:t>
            </a:r>
            <a:endParaRPr lang="en-GB" sz="1400" dirty="0"/>
          </a:p>
        </p:txBody>
      </p:sp>
      <p:sp>
        <p:nvSpPr>
          <p:cNvPr id="10" name="Flowchart: Decision 9"/>
          <p:cNvSpPr/>
          <p:nvPr/>
        </p:nvSpPr>
        <p:spPr>
          <a:xfrm>
            <a:off x="3262681" y="1880828"/>
            <a:ext cx="2837789" cy="15121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“the email doesn’t exist do you want to create an account?”</a:t>
            </a:r>
            <a:endParaRPr lang="en-GB" sz="1400" dirty="0"/>
          </a:p>
        </p:txBody>
      </p:sp>
      <p:sp>
        <p:nvSpPr>
          <p:cNvPr id="11" name="Flowchart: Process 10"/>
          <p:cNvSpPr/>
          <p:nvPr/>
        </p:nvSpPr>
        <p:spPr>
          <a:xfrm>
            <a:off x="3745474" y="4304795"/>
            <a:ext cx="187220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up</a:t>
            </a:r>
            <a:endParaRPr lang="en-GB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771670" y="2329135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681576" y="3533279"/>
            <a:ext cx="936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Create account</a:t>
            </a:r>
            <a:endParaRPr lang="en-GB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3635896" y="1511206"/>
            <a:ext cx="936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Try again</a:t>
            </a:r>
            <a:endParaRPr lang="en-GB" sz="1400" dirty="0"/>
          </a:p>
        </p:txBody>
      </p:sp>
      <p:cxnSp>
        <p:nvCxnSpPr>
          <p:cNvPr id="12" name="Straight Arrow Connector 11"/>
          <p:cNvCxnSpPr>
            <a:stCxn id="2" idx="2"/>
            <a:endCxn id="5" idx="0"/>
          </p:cNvCxnSpPr>
          <p:nvPr/>
        </p:nvCxnSpPr>
        <p:spPr>
          <a:xfrm>
            <a:off x="1403648" y="98072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4" idx="0"/>
          </p:cNvCxnSpPr>
          <p:nvPr/>
        </p:nvCxnSpPr>
        <p:spPr>
          <a:xfrm>
            <a:off x="1403648" y="177281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6" idx="0"/>
          </p:cNvCxnSpPr>
          <p:nvPr/>
        </p:nvCxnSpPr>
        <p:spPr>
          <a:xfrm>
            <a:off x="1403648" y="328498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7" idx="0"/>
          </p:cNvCxnSpPr>
          <p:nvPr/>
        </p:nvCxnSpPr>
        <p:spPr>
          <a:xfrm>
            <a:off x="1403648" y="42210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8" idx="0"/>
          </p:cNvCxnSpPr>
          <p:nvPr/>
        </p:nvCxnSpPr>
        <p:spPr>
          <a:xfrm>
            <a:off x="1403648" y="501317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10" idx="1"/>
          </p:cNvCxnSpPr>
          <p:nvPr/>
        </p:nvCxnSpPr>
        <p:spPr>
          <a:xfrm>
            <a:off x="2663788" y="2636912"/>
            <a:ext cx="5988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0" idx="0"/>
            <a:endCxn id="5" idx="3"/>
          </p:cNvCxnSpPr>
          <p:nvPr/>
        </p:nvCxnSpPr>
        <p:spPr>
          <a:xfrm rot="16200000" flipV="1">
            <a:off x="3330644" y="529896"/>
            <a:ext cx="360040" cy="23418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2"/>
            <a:endCxn id="11" idx="0"/>
          </p:cNvCxnSpPr>
          <p:nvPr/>
        </p:nvCxnSpPr>
        <p:spPr>
          <a:xfrm>
            <a:off x="4681576" y="3392995"/>
            <a:ext cx="2" cy="91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72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611560" y="308222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Click on the link</a:t>
            </a:r>
            <a:endParaRPr lang="en-GB" sz="1400" dirty="0"/>
          </a:p>
        </p:txBody>
      </p:sp>
      <p:sp>
        <p:nvSpPr>
          <p:cNvPr id="5" name="Flowchart: Process 4"/>
          <p:cNvSpPr/>
          <p:nvPr/>
        </p:nvSpPr>
        <p:spPr>
          <a:xfrm>
            <a:off x="611560" y="3284984"/>
            <a:ext cx="1872208" cy="8624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Change that users activation to yes</a:t>
            </a:r>
            <a:endParaRPr lang="en-GB" sz="1400" dirty="0"/>
          </a:p>
        </p:txBody>
      </p:sp>
      <p:sp>
        <p:nvSpPr>
          <p:cNvPr id="8" name="Flowchart: Decision 7"/>
          <p:cNvSpPr/>
          <p:nvPr/>
        </p:nvSpPr>
        <p:spPr>
          <a:xfrm>
            <a:off x="287524" y="1412776"/>
            <a:ext cx="2520280" cy="15121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Is the activation code sent in the link in the database</a:t>
            </a:r>
          </a:p>
        </p:txBody>
      </p:sp>
      <p:cxnSp>
        <p:nvCxnSpPr>
          <p:cNvPr id="9" name="Straight Arrow Connector 8"/>
          <p:cNvCxnSpPr>
            <a:stCxn id="2" idx="2"/>
            <a:endCxn id="8" idx="0"/>
          </p:cNvCxnSpPr>
          <p:nvPr/>
        </p:nvCxnSpPr>
        <p:spPr>
          <a:xfrm>
            <a:off x="1547664" y="76470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5" idx="0"/>
          </p:cNvCxnSpPr>
          <p:nvPr/>
        </p:nvCxnSpPr>
        <p:spPr>
          <a:xfrm>
            <a:off x="1547664" y="29249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2415" y="2924944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cxnSp>
        <p:nvCxnSpPr>
          <p:cNvPr id="15" name="Straight Arrow Connector 14"/>
          <p:cNvCxnSpPr>
            <a:stCxn id="8" idx="3"/>
            <a:endCxn id="16" idx="1"/>
          </p:cNvCxnSpPr>
          <p:nvPr/>
        </p:nvCxnSpPr>
        <p:spPr>
          <a:xfrm>
            <a:off x="2807804" y="2168860"/>
            <a:ext cx="843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3650824" y="1737631"/>
            <a:ext cx="1872208" cy="8624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“The activation code is incorrect”</a:t>
            </a:r>
            <a:endParaRPr lang="en-GB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982961" y="1861083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55362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467544" y="308222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Enter the sign in details</a:t>
            </a:r>
            <a:endParaRPr lang="en-GB" sz="1400" dirty="0"/>
          </a:p>
        </p:txBody>
      </p:sp>
      <p:sp>
        <p:nvSpPr>
          <p:cNvPr id="3" name="Flowchart: Decision 2"/>
          <p:cNvSpPr/>
          <p:nvPr/>
        </p:nvSpPr>
        <p:spPr>
          <a:xfrm>
            <a:off x="143508" y="1160748"/>
            <a:ext cx="2520280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Are all the values entered and validated?</a:t>
            </a:r>
            <a:endParaRPr lang="en-GB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910941" y="2435571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752009" y="1501043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8" name="Flowchart: Decision 7"/>
          <p:cNvSpPr/>
          <p:nvPr/>
        </p:nvSpPr>
        <p:spPr>
          <a:xfrm>
            <a:off x="237614" y="2722028"/>
            <a:ext cx="2332068" cy="14990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Are all the values entered in the database?</a:t>
            </a:r>
            <a:endParaRPr lang="en-GB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910941" y="5651759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752009" y="3174757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19" name="Flowchart: Process 18"/>
          <p:cNvSpPr/>
          <p:nvPr/>
        </p:nvSpPr>
        <p:spPr>
          <a:xfrm>
            <a:off x="467544" y="6021288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in and go to user dashboard</a:t>
            </a:r>
            <a:endParaRPr lang="en-GB" sz="1400" dirty="0"/>
          </a:p>
        </p:txBody>
      </p:sp>
      <p:sp>
        <p:nvSpPr>
          <p:cNvPr id="23" name="Flowchart: Decision 22"/>
          <p:cNvSpPr/>
          <p:nvPr/>
        </p:nvSpPr>
        <p:spPr>
          <a:xfrm>
            <a:off x="416255" y="4621063"/>
            <a:ext cx="1974785" cy="10306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</a:t>
            </a:r>
            <a:r>
              <a:rPr lang="en-US" sz="1400" dirty="0" smtClean="0"/>
              <a:t>s the account activated?</a:t>
            </a:r>
            <a:endParaRPr lang="en-GB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932423" y="4267185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39" name="Flowchart: Process 38"/>
          <p:cNvSpPr/>
          <p:nvPr/>
        </p:nvSpPr>
        <p:spPr>
          <a:xfrm>
            <a:off x="3942449" y="2959402"/>
            <a:ext cx="1872208" cy="10462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State that there is an account with that email, they have two options:</a:t>
            </a:r>
            <a:endParaRPr lang="en-GB" sz="1400" dirty="0"/>
          </a:p>
        </p:txBody>
      </p:sp>
      <p:sp>
        <p:nvSpPr>
          <p:cNvPr id="40" name="Flowchart: Decision 39"/>
          <p:cNvSpPr/>
          <p:nvPr/>
        </p:nvSpPr>
        <p:spPr>
          <a:xfrm>
            <a:off x="3431765" y="4323592"/>
            <a:ext cx="2893576" cy="14326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up with a different email or send validation email</a:t>
            </a:r>
            <a:endParaRPr lang="en-GB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663788" y="4270147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45" name="Flowchart: Process 44"/>
          <p:cNvSpPr/>
          <p:nvPr/>
        </p:nvSpPr>
        <p:spPr>
          <a:xfrm>
            <a:off x="3942449" y="5990411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Validation email</a:t>
            </a:r>
            <a:endParaRPr lang="en-GB" sz="1400" dirty="0"/>
          </a:p>
        </p:txBody>
      </p:sp>
      <p:sp>
        <p:nvSpPr>
          <p:cNvPr id="46" name="Flowchart: Process 45"/>
          <p:cNvSpPr/>
          <p:nvPr/>
        </p:nvSpPr>
        <p:spPr>
          <a:xfrm>
            <a:off x="6660232" y="4811689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up page</a:t>
            </a:r>
            <a:endParaRPr lang="en-GB" sz="1400" dirty="0"/>
          </a:p>
        </p:txBody>
      </p:sp>
      <p:cxnSp>
        <p:nvCxnSpPr>
          <p:cNvPr id="9" name="Straight Arrow Connector 8"/>
          <p:cNvCxnSpPr>
            <a:stCxn id="2" idx="2"/>
            <a:endCxn id="3" idx="0"/>
          </p:cNvCxnSpPr>
          <p:nvPr/>
        </p:nvCxnSpPr>
        <p:spPr>
          <a:xfrm>
            <a:off x="1403648" y="764704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  <a:endCxn id="8" idx="0"/>
          </p:cNvCxnSpPr>
          <p:nvPr/>
        </p:nvCxnSpPr>
        <p:spPr>
          <a:xfrm>
            <a:off x="1403648" y="2456892"/>
            <a:ext cx="0" cy="265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23" idx="0"/>
          </p:cNvCxnSpPr>
          <p:nvPr/>
        </p:nvCxnSpPr>
        <p:spPr>
          <a:xfrm>
            <a:off x="1403648" y="4221088"/>
            <a:ext cx="0" cy="399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3" idx="2"/>
            <a:endCxn id="19" idx="0"/>
          </p:cNvCxnSpPr>
          <p:nvPr/>
        </p:nvCxnSpPr>
        <p:spPr>
          <a:xfrm>
            <a:off x="1403648" y="5651759"/>
            <a:ext cx="0" cy="369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0" idx="3"/>
            <a:endCxn id="46" idx="1"/>
          </p:cNvCxnSpPr>
          <p:nvPr/>
        </p:nvCxnSpPr>
        <p:spPr>
          <a:xfrm>
            <a:off x="6325341" y="5039930"/>
            <a:ext cx="3348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0" idx="2"/>
            <a:endCxn id="45" idx="0"/>
          </p:cNvCxnSpPr>
          <p:nvPr/>
        </p:nvCxnSpPr>
        <p:spPr>
          <a:xfrm>
            <a:off x="4878553" y="5756267"/>
            <a:ext cx="0" cy="234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9" idx="2"/>
            <a:endCxn id="40" idx="0"/>
          </p:cNvCxnSpPr>
          <p:nvPr/>
        </p:nvCxnSpPr>
        <p:spPr>
          <a:xfrm>
            <a:off x="4878553" y="4005665"/>
            <a:ext cx="0" cy="317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3"/>
            <a:endCxn id="39" idx="1"/>
          </p:cNvCxnSpPr>
          <p:nvPr/>
        </p:nvCxnSpPr>
        <p:spPr>
          <a:xfrm flipV="1">
            <a:off x="2391040" y="3482534"/>
            <a:ext cx="1551409" cy="1653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8" idx="3"/>
            <a:endCxn id="2" idx="3"/>
          </p:cNvCxnSpPr>
          <p:nvPr/>
        </p:nvCxnSpPr>
        <p:spPr>
          <a:xfrm flipH="1" flipV="1">
            <a:off x="2339752" y="536463"/>
            <a:ext cx="229930" cy="2935095"/>
          </a:xfrm>
          <a:prstGeom prst="bentConnector3">
            <a:avLst>
              <a:gd name="adj1" fmla="val -2982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" idx="3"/>
            <a:endCxn id="2" idx="3"/>
          </p:cNvCxnSpPr>
          <p:nvPr/>
        </p:nvCxnSpPr>
        <p:spPr>
          <a:xfrm flipH="1" flipV="1">
            <a:off x="2339752" y="536463"/>
            <a:ext cx="324036" cy="1272357"/>
          </a:xfrm>
          <a:prstGeom prst="bentConnector3">
            <a:avLst>
              <a:gd name="adj1" fmla="val -1811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83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467544" y="308222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into the account</a:t>
            </a:r>
            <a:endParaRPr lang="en-GB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94431" y="2960762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4" name="Flowchart: Decision 3"/>
          <p:cNvSpPr/>
          <p:nvPr/>
        </p:nvSpPr>
        <p:spPr>
          <a:xfrm>
            <a:off x="143508" y="1655981"/>
            <a:ext cx="2520280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the value entered and valid?</a:t>
            </a:r>
            <a:endParaRPr lang="en-GB" sz="1400" dirty="0"/>
          </a:p>
        </p:txBody>
      </p:sp>
      <p:sp>
        <p:nvSpPr>
          <p:cNvPr id="5" name="Flowchart: Process 4"/>
          <p:cNvSpPr/>
          <p:nvPr/>
        </p:nvSpPr>
        <p:spPr>
          <a:xfrm>
            <a:off x="467544" y="939034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Enter a car registration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417435" y="1655981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16" name="Flowchart: Process 15"/>
          <p:cNvSpPr/>
          <p:nvPr/>
        </p:nvSpPr>
        <p:spPr>
          <a:xfrm>
            <a:off x="467544" y="3224212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the DVLA for the car details</a:t>
            </a:r>
            <a:endParaRPr lang="en-GB" sz="1400" dirty="0"/>
          </a:p>
        </p:txBody>
      </p:sp>
      <p:sp>
        <p:nvSpPr>
          <p:cNvPr id="19" name="Flowchart: Decision 18"/>
          <p:cNvSpPr/>
          <p:nvPr/>
        </p:nvSpPr>
        <p:spPr>
          <a:xfrm>
            <a:off x="143508" y="3884799"/>
            <a:ext cx="2520280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Ask the user: “Is this the correct car?” </a:t>
            </a:r>
            <a:endParaRPr lang="en-GB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754048" y="4225094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35" name="Flowchart: Process 34"/>
          <p:cNvSpPr/>
          <p:nvPr/>
        </p:nvSpPr>
        <p:spPr>
          <a:xfrm>
            <a:off x="467544" y="6021288"/>
            <a:ext cx="1872208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 the car to the database and link it to the user</a:t>
            </a:r>
            <a:endParaRPr lang="en-GB" sz="1400" dirty="0"/>
          </a:p>
        </p:txBody>
      </p:sp>
      <p:sp>
        <p:nvSpPr>
          <p:cNvPr id="41" name="Flowchart: Process 40"/>
          <p:cNvSpPr/>
          <p:nvPr/>
        </p:nvSpPr>
        <p:spPr>
          <a:xfrm>
            <a:off x="467544" y="5372918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Choose when you want the notification </a:t>
            </a:r>
            <a:endParaRPr lang="en-GB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866623" y="5065141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cxnSp>
        <p:nvCxnSpPr>
          <p:cNvPr id="9" name="Straight Arrow Connector 8"/>
          <p:cNvCxnSpPr>
            <a:stCxn id="2" idx="2"/>
            <a:endCxn id="5" idx="0"/>
          </p:cNvCxnSpPr>
          <p:nvPr/>
        </p:nvCxnSpPr>
        <p:spPr>
          <a:xfrm>
            <a:off x="1403648" y="764704"/>
            <a:ext cx="0" cy="174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4" idx="0"/>
          </p:cNvCxnSpPr>
          <p:nvPr/>
        </p:nvCxnSpPr>
        <p:spPr>
          <a:xfrm>
            <a:off x="1403648" y="1395516"/>
            <a:ext cx="0" cy="260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16" idx="0"/>
          </p:cNvCxnSpPr>
          <p:nvPr/>
        </p:nvCxnSpPr>
        <p:spPr>
          <a:xfrm>
            <a:off x="1403648" y="2952125"/>
            <a:ext cx="0" cy="272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  <a:endCxn id="19" idx="0"/>
          </p:cNvCxnSpPr>
          <p:nvPr/>
        </p:nvCxnSpPr>
        <p:spPr>
          <a:xfrm>
            <a:off x="1403648" y="3680694"/>
            <a:ext cx="0" cy="204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41" idx="0"/>
          </p:cNvCxnSpPr>
          <p:nvPr/>
        </p:nvCxnSpPr>
        <p:spPr>
          <a:xfrm>
            <a:off x="1403648" y="5180943"/>
            <a:ext cx="0" cy="19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1" idx="2"/>
            <a:endCxn id="35" idx="0"/>
          </p:cNvCxnSpPr>
          <p:nvPr/>
        </p:nvCxnSpPr>
        <p:spPr>
          <a:xfrm>
            <a:off x="1403648" y="5829400"/>
            <a:ext cx="0" cy="191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" idx="3"/>
            <a:endCxn id="5" idx="3"/>
          </p:cNvCxnSpPr>
          <p:nvPr/>
        </p:nvCxnSpPr>
        <p:spPr>
          <a:xfrm flipH="1" flipV="1">
            <a:off x="2339752" y="1167275"/>
            <a:ext cx="324036" cy="1136778"/>
          </a:xfrm>
          <a:prstGeom prst="bentConnector3">
            <a:avLst>
              <a:gd name="adj1" fmla="val -705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9" idx="3"/>
            <a:endCxn id="5" idx="3"/>
          </p:cNvCxnSpPr>
          <p:nvPr/>
        </p:nvCxnSpPr>
        <p:spPr>
          <a:xfrm flipH="1" flipV="1">
            <a:off x="2339752" y="1167275"/>
            <a:ext cx="324036" cy="3365596"/>
          </a:xfrm>
          <a:prstGeom prst="bentConnector3">
            <a:avLst>
              <a:gd name="adj1" fmla="val -2154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6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467544" y="308222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into the account</a:t>
            </a:r>
            <a:endParaRPr lang="en-GB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23040" y="3596844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4" name="Flowchart: Decision 3"/>
          <p:cNvSpPr/>
          <p:nvPr/>
        </p:nvSpPr>
        <p:spPr>
          <a:xfrm>
            <a:off x="521550" y="2489660"/>
            <a:ext cx="1764196" cy="9361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“Are you sure?”</a:t>
            </a:r>
            <a:endParaRPr lang="en-GB" sz="1400" dirty="0"/>
          </a:p>
        </p:txBody>
      </p:sp>
      <p:sp>
        <p:nvSpPr>
          <p:cNvPr id="5" name="Flowchart: Process 4"/>
          <p:cNvSpPr/>
          <p:nvPr/>
        </p:nvSpPr>
        <p:spPr>
          <a:xfrm>
            <a:off x="466875" y="1810476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Press the delete button</a:t>
            </a:r>
            <a:endParaRPr lang="en-GB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2654382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20" name="Flowchart: Process 19"/>
          <p:cNvSpPr/>
          <p:nvPr/>
        </p:nvSpPr>
        <p:spPr>
          <a:xfrm>
            <a:off x="466875" y="4073836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Delete the car from the user</a:t>
            </a:r>
            <a:endParaRPr lang="en-GB" sz="1400" dirty="0"/>
          </a:p>
        </p:txBody>
      </p:sp>
      <p:sp>
        <p:nvSpPr>
          <p:cNvPr id="17" name="Flowchart: Process 16"/>
          <p:cNvSpPr/>
          <p:nvPr/>
        </p:nvSpPr>
        <p:spPr>
          <a:xfrm>
            <a:off x="466875" y="1009827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dashboard</a:t>
            </a:r>
            <a:endParaRPr lang="en-GB" sz="1400" dirty="0"/>
          </a:p>
        </p:txBody>
      </p:sp>
      <p:cxnSp>
        <p:nvCxnSpPr>
          <p:cNvPr id="37" name="Straight Arrow Connector 36"/>
          <p:cNvCxnSpPr>
            <a:stCxn id="2" idx="2"/>
            <a:endCxn id="17" idx="0"/>
          </p:cNvCxnSpPr>
          <p:nvPr/>
        </p:nvCxnSpPr>
        <p:spPr>
          <a:xfrm flipH="1">
            <a:off x="1402979" y="764704"/>
            <a:ext cx="669" cy="245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5" idx="0"/>
          </p:cNvCxnSpPr>
          <p:nvPr/>
        </p:nvCxnSpPr>
        <p:spPr>
          <a:xfrm>
            <a:off x="1402979" y="1466309"/>
            <a:ext cx="0" cy="344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2"/>
            <a:endCxn id="4" idx="0"/>
          </p:cNvCxnSpPr>
          <p:nvPr/>
        </p:nvCxnSpPr>
        <p:spPr>
          <a:xfrm>
            <a:off x="1402979" y="2266958"/>
            <a:ext cx="669" cy="222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2"/>
            <a:endCxn id="20" idx="0"/>
          </p:cNvCxnSpPr>
          <p:nvPr/>
        </p:nvCxnSpPr>
        <p:spPr>
          <a:xfrm flipH="1">
            <a:off x="1402979" y="3425764"/>
            <a:ext cx="669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" idx="3"/>
            <a:endCxn id="17" idx="3"/>
          </p:cNvCxnSpPr>
          <p:nvPr/>
        </p:nvCxnSpPr>
        <p:spPr>
          <a:xfrm flipV="1">
            <a:off x="2285746" y="1238068"/>
            <a:ext cx="53337" cy="1719644"/>
          </a:xfrm>
          <a:prstGeom prst="bentConnector3">
            <a:avLst>
              <a:gd name="adj1" fmla="val 13857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75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467544" y="308222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into the account</a:t>
            </a:r>
            <a:endParaRPr lang="en-GB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68093" y="3779166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4" name="Flowchart: Decision 3"/>
          <p:cNvSpPr/>
          <p:nvPr/>
        </p:nvSpPr>
        <p:spPr>
          <a:xfrm>
            <a:off x="143508" y="2385298"/>
            <a:ext cx="2520280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Are all the values entered and validated?</a:t>
            </a:r>
            <a:endParaRPr lang="en-GB" sz="1400" dirty="0"/>
          </a:p>
        </p:txBody>
      </p:sp>
      <p:sp>
        <p:nvSpPr>
          <p:cNvPr id="7" name="Flowchart: Process 6"/>
          <p:cNvSpPr/>
          <p:nvPr/>
        </p:nvSpPr>
        <p:spPr>
          <a:xfrm>
            <a:off x="467544" y="1048890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Press the update button</a:t>
            </a:r>
            <a:endParaRPr lang="en-GB" sz="1400" dirty="0"/>
          </a:p>
        </p:txBody>
      </p:sp>
      <p:sp>
        <p:nvSpPr>
          <p:cNvPr id="11" name="Flowchart: Process 10"/>
          <p:cNvSpPr/>
          <p:nvPr/>
        </p:nvSpPr>
        <p:spPr>
          <a:xfrm>
            <a:off x="467544" y="1709166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 in the new information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420504" y="2385298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22" name="Flowchart: Process 21"/>
          <p:cNvSpPr/>
          <p:nvPr/>
        </p:nvSpPr>
        <p:spPr>
          <a:xfrm>
            <a:off x="467544" y="5805264"/>
            <a:ext cx="1872208" cy="7552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 the information in the table</a:t>
            </a:r>
            <a:endParaRPr lang="en-GB" sz="1400" dirty="0"/>
          </a:p>
        </p:txBody>
      </p:sp>
      <p:sp>
        <p:nvSpPr>
          <p:cNvPr id="15" name="Flowchart: Decision 14"/>
          <p:cNvSpPr/>
          <p:nvPr/>
        </p:nvSpPr>
        <p:spPr>
          <a:xfrm>
            <a:off x="143508" y="4127620"/>
            <a:ext cx="2520280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the email address already in the database</a:t>
            </a:r>
            <a:endParaRPr lang="en-GB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658" y="5423764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413728" y="4127620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cxnSp>
        <p:nvCxnSpPr>
          <p:cNvPr id="17" name="Straight Arrow Connector 16"/>
          <p:cNvCxnSpPr>
            <a:stCxn id="2" idx="2"/>
            <a:endCxn id="7" idx="0"/>
          </p:cNvCxnSpPr>
          <p:nvPr/>
        </p:nvCxnSpPr>
        <p:spPr>
          <a:xfrm>
            <a:off x="1403648" y="764704"/>
            <a:ext cx="0" cy="284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11" idx="0"/>
          </p:cNvCxnSpPr>
          <p:nvPr/>
        </p:nvCxnSpPr>
        <p:spPr>
          <a:xfrm>
            <a:off x="1403648" y="1505372"/>
            <a:ext cx="0" cy="203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  <a:endCxn id="4" idx="0"/>
          </p:cNvCxnSpPr>
          <p:nvPr/>
        </p:nvCxnSpPr>
        <p:spPr>
          <a:xfrm>
            <a:off x="1403648" y="2165648"/>
            <a:ext cx="0" cy="219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  <a:endCxn id="15" idx="0"/>
          </p:cNvCxnSpPr>
          <p:nvPr/>
        </p:nvCxnSpPr>
        <p:spPr>
          <a:xfrm>
            <a:off x="1403648" y="3681442"/>
            <a:ext cx="0" cy="446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2"/>
            <a:endCxn id="22" idx="0"/>
          </p:cNvCxnSpPr>
          <p:nvPr/>
        </p:nvCxnSpPr>
        <p:spPr>
          <a:xfrm>
            <a:off x="1403648" y="5423764"/>
            <a:ext cx="0" cy="38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3"/>
            <a:endCxn id="11" idx="3"/>
          </p:cNvCxnSpPr>
          <p:nvPr/>
        </p:nvCxnSpPr>
        <p:spPr>
          <a:xfrm flipH="1" flipV="1">
            <a:off x="2339752" y="1937407"/>
            <a:ext cx="324036" cy="1095963"/>
          </a:xfrm>
          <a:prstGeom prst="bentConnector3">
            <a:avLst>
              <a:gd name="adj1" fmla="val -705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3"/>
            <a:endCxn id="11" idx="3"/>
          </p:cNvCxnSpPr>
          <p:nvPr/>
        </p:nvCxnSpPr>
        <p:spPr>
          <a:xfrm flipH="1" flipV="1">
            <a:off x="2339752" y="1937407"/>
            <a:ext cx="324036" cy="2838285"/>
          </a:xfrm>
          <a:prstGeom prst="bentConnector3">
            <a:avLst>
              <a:gd name="adj1" fmla="val -705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072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611560" y="2199656"/>
            <a:ext cx="1872208" cy="8624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the DVLA for those cars</a:t>
            </a:r>
            <a:endParaRPr lang="en-GB" sz="1400" dirty="0"/>
          </a:p>
        </p:txBody>
      </p:sp>
      <p:cxnSp>
        <p:nvCxnSpPr>
          <p:cNvPr id="4" name="Straight Arrow Connector 3"/>
          <p:cNvCxnSpPr>
            <a:stCxn id="3" idx="2"/>
            <a:endCxn id="17" idx="0"/>
          </p:cNvCxnSpPr>
          <p:nvPr/>
        </p:nvCxnSpPr>
        <p:spPr>
          <a:xfrm>
            <a:off x="1547664" y="3062114"/>
            <a:ext cx="0" cy="243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0" idx="2"/>
            <a:endCxn id="3" idx="0"/>
          </p:cNvCxnSpPr>
          <p:nvPr/>
        </p:nvCxnSpPr>
        <p:spPr>
          <a:xfrm>
            <a:off x="1547664" y="1759536"/>
            <a:ext cx="0" cy="44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2415" y="1854568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cxnSp>
        <p:nvCxnSpPr>
          <p:cNvPr id="7" name="Straight Arrow Connector 6"/>
          <p:cNvCxnSpPr>
            <a:stCxn id="10" idx="3"/>
            <a:endCxn id="8" idx="1"/>
          </p:cNvCxnSpPr>
          <p:nvPr/>
        </p:nvCxnSpPr>
        <p:spPr>
          <a:xfrm>
            <a:off x="2807804" y="1003452"/>
            <a:ext cx="6678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3475667" y="572223"/>
            <a:ext cx="1872208" cy="8624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Nothing happens</a:t>
            </a:r>
            <a:endParaRPr lang="en-GB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895382" y="636827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10" name="Flowchart: Decision 9"/>
          <p:cNvSpPr/>
          <p:nvPr/>
        </p:nvSpPr>
        <p:spPr>
          <a:xfrm>
            <a:off x="287524" y="247368"/>
            <a:ext cx="2520280" cy="15121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the MOT expiry is less than the date </a:t>
            </a:r>
            <a:endParaRPr lang="en-US" sz="1400" dirty="0"/>
          </a:p>
        </p:txBody>
      </p:sp>
      <p:sp>
        <p:nvSpPr>
          <p:cNvPr id="17" name="Flowchart: Decision 16"/>
          <p:cNvSpPr/>
          <p:nvPr/>
        </p:nvSpPr>
        <p:spPr>
          <a:xfrm>
            <a:off x="287524" y="3305729"/>
            <a:ext cx="2520280" cy="15121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 the date in the database Is smaller than the date from the DVLA </a:t>
            </a:r>
          </a:p>
        </p:txBody>
      </p:sp>
      <p:sp>
        <p:nvSpPr>
          <p:cNvPr id="21" name="Flowchart: Process 20"/>
          <p:cNvSpPr/>
          <p:nvPr/>
        </p:nvSpPr>
        <p:spPr>
          <a:xfrm>
            <a:off x="611560" y="5157192"/>
            <a:ext cx="1872208" cy="12961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 all the information about the car</a:t>
            </a:r>
          </a:p>
          <a:p>
            <a:pPr algn="ctr"/>
            <a:r>
              <a:rPr lang="en-US" sz="1400" dirty="0" smtClean="0"/>
              <a:t>Send an email to tell the user</a:t>
            </a:r>
            <a:endParaRPr lang="en-GB" sz="1400" dirty="0"/>
          </a:p>
        </p:txBody>
      </p:sp>
      <p:cxnSp>
        <p:nvCxnSpPr>
          <p:cNvPr id="22" name="Straight Arrow Connector 21"/>
          <p:cNvCxnSpPr>
            <a:stCxn id="17" idx="2"/>
            <a:endCxn id="21" idx="0"/>
          </p:cNvCxnSpPr>
          <p:nvPr/>
        </p:nvCxnSpPr>
        <p:spPr>
          <a:xfrm>
            <a:off x="1547664" y="4817897"/>
            <a:ext cx="0" cy="339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34008" y="4705399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895382" y="3645024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cxnSp>
        <p:nvCxnSpPr>
          <p:cNvPr id="27" name="Straight Arrow Connector 26"/>
          <p:cNvCxnSpPr>
            <a:stCxn id="17" idx="3"/>
            <a:endCxn id="30" idx="1"/>
          </p:cNvCxnSpPr>
          <p:nvPr/>
        </p:nvCxnSpPr>
        <p:spPr>
          <a:xfrm>
            <a:off x="2807804" y="4061813"/>
            <a:ext cx="6678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3475667" y="3630584"/>
            <a:ext cx="1872208" cy="8624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Nothing happens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6290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611560" y="2199656"/>
            <a:ext cx="1872208" cy="8624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the DVLA for those cars</a:t>
            </a:r>
            <a:endParaRPr lang="en-GB" sz="1400" dirty="0"/>
          </a:p>
        </p:txBody>
      </p:sp>
      <p:cxnSp>
        <p:nvCxnSpPr>
          <p:cNvPr id="4" name="Straight Arrow Connector 3"/>
          <p:cNvCxnSpPr>
            <a:stCxn id="3" idx="2"/>
            <a:endCxn id="17" idx="0"/>
          </p:cNvCxnSpPr>
          <p:nvPr/>
        </p:nvCxnSpPr>
        <p:spPr>
          <a:xfrm>
            <a:off x="1547664" y="3062114"/>
            <a:ext cx="0" cy="243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0" idx="2"/>
            <a:endCxn id="3" idx="0"/>
          </p:cNvCxnSpPr>
          <p:nvPr/>
        </p:nvCxnSpPr>
        <p:spPr>
          <a:xfrm>
            <a:off x="1547664" y="1759536"/>
            <a:ext cx="0" cy="44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2415" y="1854568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cxnSp>
        <p:nvCxnSpPr>
          <p:cNvPr id="7" name="Straight Arrow Connector 6"/>
          <p:cNvCxnSpPr>
            <a:stCxn id="10" idx="3"/>
            <a:endCxn id="8" idx="1"/>
          </p:cNvCxnSpPr>
          <p:nvPr/>
        </p:nvCxnSpPr>
        <p:spPr>
          <a:xfrm>
            <a:off x="2807804" y="1003452"/>
            <a:ext cx="6678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3475667" y="572223"/>
            <a:ext cx="1872208" cy="8624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Nothing happens</a:t>
            </a:r>
            <a:endParaRPr lang="en-GB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895382" y="636827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10" name="Flowchart: Decision 9"/>
          <p:cNvSpPr/>
          <p:nvPr/>
        </p:nvSpPr>
        <p:spPr>
          <a:xfrm>
            <a:off x="287524" y="247368"/>
            <a:ext cx="2520280" cy="15121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the MOT reminder date is today or less</a:t>
            </a:r>
            <a:endParaRPr lang="en-US" sz="1400" dirty="0"/>
          </a:p>
        </p:txBody>
      </p:sp>
      <p:sp>
        <p:nvSpPr>
          <p:cNvPr id="17" name="Flowchart: Decision 16"/>
          <p:cNvSpPr/>
          <p:nvPr/>
        </p:nvSpPr>
        <p:spPr>
          <a:xfrm>
            <a:off x="287524" y="3305728"/>
            <a:ext cx="2520280" cy="17074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 the expiry date in the database Is smaller than the date from the DVLA </a:t>
            </a:r>
          </a:p>
        </p:txBody>
      </p:sp>
      <p:sp>
        <p:nvSpPr>
          <p:cNvPr id="21" name="Flowchart: Process 20"/>
          <p:cNvSpPr/>
          <p:nvPr/>
        </p:nvSpPr>
        <p:spPr>
          <a:xfrm>
            <a:off x="611560" y="5444404"/>
            <a:ext cx="1872208" cy="11529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 all the information about the car</a:t>
            </a:r>
          </a:p>
          <a:p>
            <a:pPr algn="ctr"/>
            <a:r>
              <a:rPr lang="en-US" sz="1400" dirty="0" smtClean="0"/>
              <a:t>And email them about the reminder update</a:t>
            </a:r>
            <a:endParaRPr lang="en-GB" sz="1400" dirty="0"/>
          </a:p>
        </p:txBody>
      </p:sp>
      <p:cxnSp>
        <p:nvCxnSpPr>
          <p:cNvPr id="22" name="Straight Arrow Connector 21"/>
          <p:cNvCxnSpPr>
            <a:stCxn id="17" idx="2"/>
            <a:endCxn id="21" idx="0"/>
          </p:cNvCxnSpPr>
          <p:nvPr/>
        </p:nvCxnSpPr>
        <p:spPr>
          <a:xfrm>
            <a:off x="1547664" y="5013175"/>
            <a:ext cx="0" cy="431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92415" y="5013176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895382" y="3645024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cxnSp>
        <p:nvCxnSpPr>
          <p:cNvPr id="27" name="Straight Arrow Connector 26"/>
          <p:cNvCxnSpPr>
            <a:stCxn id="17" idx="3"/>
            <a:endCxn id="30" idx="1"/>
          </p:cNvCxnSpPr>
          <p:nvPr/>
        </p:nvCxnSpPr>
        <p:spPr>
          <a:xfrm flipV="1">
            <a:off x="2807804" y="4061813"/>
            <a:ext cx="667863" cy="97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3475667" y="3630584"/>
            <a:ext cx="1872208" cy="8624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 the email to say you have a MOT due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28346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700</Words>
  <Application>Microsoft Office PowerPoint</Application>
  <PresentationFormat>On-screen Show (4:3)</PresentationFormat>
  <Paragraphs>174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</dc:creator>
  <cp:lastModifiedBy>rachel</cp:lastModifiedBy>
  <cp:revision>35</cp:revision>
  <dcterms:created xsi:type="dcterms:W3CDTF">2018-05-21T08:06:55Z</dcterms:created>
  <dcterms:modified xsi:type="dcterms:W3CDTF">2018-07-25T13:07:40Z</dcterms:modified>
</cp:coreProperties>
</file>