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892" autoAdjust="0"/>
  </p:normalViewPr>
  <p:slideViewPr>
    <p:cSldViewPr>
      <p:cViewPr varScale="1">
        <p:scale>
          <a:sx n="46" d="100"/>
          <a:sy n="46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1061-CA70-45F9-A2E8-87C31CCF9119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157EC-7926-4850-86F2-81AA4495C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0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Registration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Sign in details:</a:t>
            </a:r>
          </a:p>
          <a:p>
            <a:r>
              <a:rPr lang="en-US" baseline="0" dirty="0" smtClean="0"/>
              <a:t>First name *</a:t>
            </a:r>
          </a:p>
          <a:p>
            <a:r>
              <a:rPr lang="en-US" baseline="0" dirty="0" smtClean="0"/>
              <a:t>Last name *</a:t>
            </a:r>
          </a:p>
          <a:p>
            <a:r>
              <a:rPr lang="en-US" baseline="0" dirty="0" smtClean="0"/>
              <a:t>Email *</a:t>
            </a:r>
          </a:p>
          <a:p>
            <a:r>
              <a:rPr lang="en-US" baseline="0" dirty="0" smtClean="0"/>
              <a:t>Password *</a:t>
            </a:r>
          </a:p>
          <a:p>
            <a:r>
              <a:rPr lang="en-US" baseline="0" dirty="0" smtClean="0"/>
              <a:t>Confirm password *</a:t>
            </a:r>
          </a:p>
          <a:p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Required *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Database fields 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User ID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code (50 random numbers + user ID)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Activated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sign in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IP address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updated profile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Date signed up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6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Forgotten password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5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Activate email</a:t>
            </a:r>
          </a:p>
          <a:p>
            <a:endParaRPr lang="en-US" dirty="0" smtClean="0"/>
          </a:p>
          <a:p>
            <a:r>
              <a:rPr lang="en-US" dirty="0" smtClean="0"/>
              <a:t>Sent by the</a:t>
            </a:r>
            <a:r>
              <a:rPr lang="en-US" baseline="0" dirty="0" smtClean="0"/>
              <a:t> link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2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</a:p>
          <a:p>
            <a:endParaRPr lang="en-US" dirty="0" smtClean="0"/>
          </a:p>
          <a:p>
            <a:r>
              <a:rPr lang="en-US" dirty="0" smtClean="0"/>
              <a:t>Sign</a:t>
            </a:r>
            <a:r>
              <a:rPr lang="en-US" baseline="0" dirty="0" smtClean="0"/>
              <a:t> in details:</a:t>
            </a:r>
          </a:p>
          <a:p>
            <a:r>
              <a:rPr lang="en-US" baseline="0" dirty="0" smtClean="0"/>
              <a:t>Email</a:t>
            </a:r>
          </a:p>
          <a:p>
            <a:r>
              <a:rPr lang="en-US" baseline="0" dirty="0" smtClean="0"/>
              <a:t>Password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car</a:t>
            </a:r>
          </a:p>
          <a:p>
            <a:endParaRPr lang="en-US" dirty="0" smtClean="0"/>
          </a:p>
          <a:p>
            <a:r>
              <a:rPr lang="en-US" dirty="0" smtClean="0"/>
              <a:t>Database fields 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err="1" smtClean="0"/>
              <a:t>Colour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User id</a:t>
            </a:r>
          </a:p>
          <a:p>
            <a:r>
              <a:rPr lang="en-US" dirty="0" smtClean="0"/>
              <a:t>Reminder</a:t>
            </a:r>
            <a:r>
              <a:rPr lang="en-US" baseline="0" dirty="0" smtClean="0"/>
              <a:t> days</a:t>
            </a:r>
            <a:endParaRPr lang="en-GB" baseline="0" dirty="0" smtClean="0"/>
          </a:p>
          <a:p>
            <a:r>
              <a:rPr lang="en-US" baseline="0" dirty="0" smtClean="0"/>
              <a:t>Date/time car was added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 car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0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user</a:t>
            </a:r>
            <a:r>
              <a:rPr lang="en-US" baseline="0" dirty="0" smtClean="0"/>
              <a:t> information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4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3984-1A5B-4EEE-9032-C33D42551C5C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up details</a:t>
            </a:r>
            <a:endParaRPr lang="en-GB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2996952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 already?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01770" y="101875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144" y="480930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0942" y="257303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67544" y="5540968"/>
            <a:ext cx="1872208" cy="624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the validation email and create the user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1303" y="46259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39930" y="264130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62997" y="310755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2648627" y="2107612"/>
            <a:ext cx="252028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account activated?</a:t>
            </a:r>
            <a:endParaRPr lang="en-GB" sz="1400" dirty="0"/>
          </a:p>
        </p:txBody>
      </p:sp>
      <p:sp>
        <p:nvSpPr>
          <p:cNvPr id="42" name="Flowchart: Process 41"/>
          <p:cNvSpPr/>
          <p:nvPr/>
        </p:nvSpPr>
        <p:spPr>
          <a:xfrm>
            <a:off x="2972663" y="3846027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44" name="Flowchart: Decision 43"/>
          <p:cNvSpPr/>
          <p:nvPr/>
        </p:nvSpPr>
        <p:spPr>
          <a:xfrm>
            <a:off x="2461979" y="5145204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93823" y="5017747"/>
            <a:ext cx="80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Resend email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56376" y="2553167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67" name="Flowchart: Process 66"/>
          <p:cNvSpPr/>
          <p:nvPr/>
        </p:nvSpPr>
        <p:spPr>
          <a:xfrm>
            <a:off x="5587855" y="1887567"/>
            <a:ext cx="1522008" cy="1232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908767" y="354223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8" name="Flowchart: Decision 87"/>
          <p:cNvSpPr/>
          <p:nvPr/>
        </p:nvSpPr>
        <p:spPr>
          <a:xfrm>
            <a:off x="5066080" y="3502051"/>
            <a:ext cx="2597168" cy="11577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sign in</a:t>
            </a:r>
            <a:endParaRPr lang="en-GB" sz="1400" dirty="0"/>
          </a:p>
        </p:txBody>
      </p:sp>
      <p:sp>
        <p:nvSpPr>
          <p:cNvPr id="117" name="Flowchart: Process 116"/>
          <p:cNvSpPr/>
          <p:nvPr/>
        </p:nvSpPr>
        <p:spPr>
          <a:xfrm>
            <a:off x="5428560" y="514520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page</a:t>
            </a:r>
            <a:endParaRPr lang="en-GB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23968" y="4719821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in</a:t>
            </a:r>
            <a:endParaRPr lang="en-GB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9" idx="0"/>
          </p:cNvCxnSpPr>
          <p:nvPr/>
        </p:nvCxnSpPr>
        <p:spPr>
          <a:xfrm>
            <a:off x="1403648" y="245689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27" idx="0"/>
          </p:cNvCxnSpPr>
          <p:nvPr/>
        </p:nvCxnSpPr>
        <p:spPr>
          <a:xfrm>
            <a:off x="1403648" y="4293096"/>
            <a:ext cx="0" cy="12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  <a:endCxn id="38" idx="1"/>
          </p:cNvCxnSpPr>
          <p:nvPr/>
        </p:nvCxnSpPr>
        <p:spPr>
          <a:xfrm flipH="1" flipV="1">
            <a:off x="2648627" y="2503656"/>
            <a:ext cx="15161" cy="114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3"/>
            <a:endCxn id="67" idx="1"/>
          </p:cNvCxnSpPr>
          <p:nvPr/>
        </p:nvCxnSpPr>
        <p:spPr>
          <a:xfrm>
            <a:off x="5168907" y="2503656"/>
            <a:ext cx="4189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2"/>
            <a:endCxn id="42" idx="0"/>
          </p:cNvCxnSpPr>
          <p:nvPr/>
        </p:nvCxnSpPr>
        <p:spPr>
          <a:xfrm>
            <a:off x="3908767" y="2899700"/>
            <a:ext cx="0" cy="94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4" idx="0"/>
          </p:cNvCxnSpPr>
          <p:nvPr/>
        </p:nvCxnSpPr>
        <p:spPr>
          <a:xfrm>
            <a:off x="3908767" y="4902521"/>
            <a:ext cx="0" cy="24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7" idx="2"/>
            <a:endCxn id="88" idx="0"/>
          </p:cNvCxnSpPr>
          <p:nvPr/>
        </p:nvCxnSpPr>
        <p:spPr>
          <a:xfrm>
            <a:off x="6348859" y="3119745"/>
            <a:ext cx="15805" cy="382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8" idx="2"/>
            <a:endCxn id="117" idx="0"/>
          </p:cNvCxnSpPr>
          <p:nvPr/>
        </p:nvCxnSpPr>
        <p:spPr>
          <a:xfrm>
            <a:off x="6364664" y="4659838"/>
            <a:ext cx="0" cy="485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1"/>
            <a:endCxn id="27" idx="3"/>
          </p:cNvCxnSpPr>
          <p:nvPr/>
        </p:nvCxnSpPr>
        <p:spPr>
          <a:xfrm flipH="1" flipV="1">
            <a:off x="2339752" y="5853136"/>
            <a:ext cx="122227" cy="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4" idx="3"/>
            <a:endCxn id="4" idx="3"/>
          </p:cNvCxnSpPr>
          <p:nvPr/>
        </p:nvCxnSpPr>
        <p:spPr>
          <a:xfrm flipH="1" flipV="1">
            <a:off x="2339752" y="536463"/>
            <a:ext cx="3015803" cy="5325079"/>
          </a:xfrm>
          <a:prstGeom prst="bentConnector3">
            <a:avLst>
              <a:gd name="adj1" fmla="val -116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8" idx="3"/>
          </p:cNvCxnSpPr>
          <p:nvPr/>
        </p:nvCxnSpPr>
        <p:spPr>
          <a:xfrm flipH="1" flipV="1">
            <a:off x="2193823" y="536463"/>
            <a:ext cx="5469425" cy="3544482"/>
          </a:xfrm>
          <a:prstGeom prst="bentConnector3">
            <a:avLst>
              <a:gd name="adj1" fmla="val -4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3"/>
            <a:endCxn id="4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672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the forgotten password button on the sign in  page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10942" y="334711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98884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database? 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126876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email</a:t>
            </a:r>
            <a:endParaRPr lang="en-GB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67544" y="3717032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a confirmation email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450912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 in the email</a:t>
            </a:r>
            <a:endParaRPr lang="en-GB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67544" y="5301208"/>
            <a:ext cx="1872208" cy="711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your new password and click save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3262681" y="1880828"/>
            <a:ext cx="2837789" cy="15121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email doesn’t exist do you want to create an account?”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745474" y="4304795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71670" y="232913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81576" y="3533279"/>
            <a:ext cx="9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account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1511206"/>
            <a:ext cx="93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Try again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>
            <a:off x="1403648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>
            <a:off x="1403648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1403648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1403648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1403648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1"/>
          </p:cNvCxnSpPr>
          <p:nvPr/>
        </p:nvCxnSpPr>
        <p:spPr>
          <a:xfrm>
            <a:off x="2663788" y="2636912"/>
            <a:ext cx="598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0"/>
            <a:endCxn id="5" idx="3"/>
          </p:cNvCxnSpPr>
          <p:nvPr/>
        </p:nvCxnSpPr>
        <p:spPr>
          <a:xfrm rot="16200000" flipV="1">
            <a:off x="3330644" y="529896"/>
            <a:ext cx="360040" cy="23418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>
            <a:off x="4681576" y="3392995"/>
            <a:ext cx="2" cy="91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2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611560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611560" y="32849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that users activation to yes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87524" y="1412776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the activation code sent in the link in the database</a:t>
            </a:r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>
            <a:off x="1547664" y="7647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1547664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415" y="29249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stCxn id="8" idx="3"/>
            <a:endCxn id="16" idx="1"/>
          </p:cNvCxnSpPr>
          <p:nvPr/>
        </p:nvCxnSpPr>
        <p:spPr>
          <a:xfrm>
            <a:off x="2807804" y="2168860"/>
            <a:ext cx="843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3650824" y="1737631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activation code is incorrect”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2961" y="186108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536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in details</a:t>
            </a:r>
            <a:endParaRPr lang="en-GB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10941" y="243557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52009" y="15010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37614" y="2722028"/>
            <a:ext cx="2332068" cy="1499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in the database?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941" y="565175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2009" y="317475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467544" y="602128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and go to user dashboard</a:t>
            </a:r>
            <a:endParaRPr lang="en-GB" sz="1400" dirty="0"/>
          </a:p>
        </p:txBody>
      </p:sp>
      <p:sp>
        <p:nvSpPr>
          <p:cNvPr id="23" name="Flowchart: Decision 22"/>
          <p:cNvSpPr/>
          <p:nvPr/>
        </p:nvSpPr>
        <p:spPr>
          <a:xfrm>
            <a:off x="416255" y="4621063"/>
            <a:ext cx="1974785" cy="1030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s the account activated?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32423" y="426718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9" name="Flowchart: Process 38"/>
          <p:cNvSpPr/>
          <p:nvPr/>
        </p:nvSpPr>
        <p:spPr>
          <a:xfrm>
            <a:off x="3942449" y="2959402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with that email, they have two options:</a:t>
            </a:r>
            <a:endParaRPr lang="en-GB" sz="1400" dirty="0"/>
          </a:p>
        </p:txBody>
      </p:sp>
      <p:sp>
        <p:nvSpPr>
          <p:cNvPr id="40" name="Flowchart: Decision 39"/>
          <p:cNvSpPr/>
          <p:nvPr/>
        </p:nvSpPr>
        <p:spPr>
          <a:xfrm>
            <a:off x="3431765" y="4323592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663788" y="427014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45" name="Flowchart: Process 44"/>
          <p:cNvSpPr/>
          <p:nvPr/>
        </p:nvSpPr>
        <p:spPr>
          <a:xfrm>
            <a:off x="3942449" y="5990411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Validation email</a:t>
            </a:r>
            <a:endParaRPr lang="en-GB" sz="1400" dirty="0"/>
          </a:p>
        </p:txBody>
      </p:sp>
      <p:sp>
        <p:nvSpPr>
          <p:cNvPr id="46" name="Flowchart: Process 45"/>
          <p:cNvSpPr/>
          <p:nvPr/>
        </p:nvSpPr>
        <p:spPr>
          <a:xfrm>
            <a:off x="6660232" y="4811689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page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8" idx="0"/>
          </p:cNvCxnSpPr>
          <p:nvPr/>
        </p:nvCxnSpPr>
        <p:spPr>
          <a:xfrm>
            <a:off x="1403648" y="2456892"/>
            <a:ext cx="0" cy="26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23" idx="0"/>
          </p:cNvCxnSpPr>
          <p:nvPr/>
        </p:nvCxnSpPr>
        <p:spPr>
          <a:xfrm>
            <a:off x="1403648" y="4221088"/>
            <a:ext cx="0" cy="39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2"/>
            <a:endCxn id="19" idx="0"/>
          </p:cNvCxnSpPr>
          <p:nvPr/>
        </p:nvCxnSpPr>
        <p:spPr>
          <a:xfrm>
            <a:off x="1403648" y="5651759"/>
            <a:ext cx="0" cy="36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3"/>
            <a:endCxn id="46" idx="1"/>
          </p:cNvCxnSpPr>
          <p:nvPr/>
        </p:nvCxnSpPr>
        <p:spPr>
          <a:xfrm>
            <a:off x="6325341" y="5039930"/>
            <a:ext cx="334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2"/>
            <a:endCxn id="45" idx="0"/>
          </p:cNvCxnSpPr>
          <p:nvPr/>
        </p:nvCxnSpPr>
        <p:spPr>
          <a:xfrm>
            <a:off x="4878553" y="5756267"/>
            <a:ext cx="0" cy="23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9" idx="2"/>
            <a:endCxn id="40" idx="0"/>
          </p:cNvCxnSpPr>
          <p:nvPr/>
        </p:nvCxnSpPr>
        <p:spPr>
          <a:xfrm>
            <a:off x="4878553" y="4005665"/>
            <a:ext cx="0" cy="31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39" idx="1"/>
          </p:cNvCxnSpPr>
          <p:nvPr/>
        </p:nvCxnSpPr>
        <p:spPr>
          <a:xfrm flipV="1">
            <a:off x="2391040" y="3482534"/>
            <a:ext cx="1551409" cy="165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2" idx="3"/>
          </p:cNvCxnSpPr>
          <p:nvPr/>
        </p:nvCxnSpPr>
        <p:spPr>
          <a:xfrm flipH="1" flipV="1">
            <a:off x="2339752" y="536463"/>
            <a:ext cx="229930" cy="2935095"/>
          </a:xfrm>
          <a:prstGeom prst="bentConnector3">
            <a:avLst>
              <a:gd name="adj1" fmla="val -298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" idx="3"/>
            <a:endCxn id="2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181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94431" y="296076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655981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value entered and valid?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93903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a car registration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17435" y="165598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467544" y="322421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the DVLA for the car details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3884799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Ask the user: “Is this the correct car?” 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54048" y="422509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67544" y="6021288"/>
            <a:ext cx="187220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the car to the database and link it to the user</a:t>
            </a:r>
            <a:endParaRPr lang="en-GB" sz="1400" dirty="0"/>
          </a:p>
        </p:txBody>
      </p:sp>
      <p:sp>
        <p:nvSpPr>
          <p:cNvPr id="41" name="Flowchart: Process 40"/>
          <p:cNvSpPr/>
          <p:nvPr/>
        </p:nvSpPr>
        <p:spPr>
          <a:xfrm>
            <a:off x="467544" y="537291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when you want the notification 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66623" y="506514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1403648" y="764704"/>
            <a:ext cx="0" cy="17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1403648" y="1395516"/>
            <a:ext cx="0" cy="26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1403648" y="2952125"/>
            <a:ext cx="0" cy="27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9" idx="0"/>
          </p:cNvCxnSpPr>
          <p:nvPr/>
        </p:nvCxnSpPr>
        <p:spPr>
          <a:xfrm>
            <a:off x="1403648" y="3680694"/>
            <a:ext cx="0" cy="20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41" idx="0"/>
          </p:cNvCxnSpPr>
          <p:nvPr/>
        </p:nvCxnSpPr>
        <p:spPr>
          <a:xfrm>
            <a:off x="1403648" y="5180943"/>
            <a:ext cx="0" cy="19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2"/>
            <a:endCxn id="35" idx="0"/>
          </p:cNvCxnSpPr>
          <p:nvPr/>
        </p:nvCxnSpPr>
        <p:spPr>
          <a:xfrm>
            <a:off x="1403648" y="5829400"/>
            <a:ext cx="0" cy="19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5" idx="3"/>
          </p:cNvCxnSpPr>
          <p:nvPr/>
        </p:nvCxnSpPr>
        <p:spPr>
          <a:xfrm flipH="1" flipV="1">
            <a:off x="2339752" y="1167275"/>
            <a:ext cx="324036" cy="1136778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3"/>
            <a:endCxn id="5" idx="3"/>
          </p:cNvCxnSpPr>
          <p:nvPr/>
        </p:nvCxnSpPr>
        <p:spPr>
          <a:xfrm flipH="1" flipV="1">
            <a:off x="2339752" y="1167275"/>
            <a:ext cx="324036" cy="3365596"/>
          </a:xfrm>
          <a:prstGeom prst="bentConnector3">
            <a:avLst>
              <a:gd name="adj1" fmla="val -215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040" y="35968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521550" y="2489660"/>
            <a:ext cx="1764196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“Are you sure?”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6875" y="181047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delete button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65438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0" name="Flowchart: Process 19"/>
          <p:cNvSpPr/>
          <p:nvPr/>
        </p:nvSpPr>
        <p:spPr>
          <a:xfrm>
            <a:off x="466875" y="407383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the car from the user</a:t>
            </a:r>
            <a:endParaRPr lang="en-GB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466875" y="1009827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dashboard</a:t>
            </a:r>
            <a:endParaRPr lang="en-GB" sz="1400" dirty="0"/>
          </a:p>
        </p:txBody>
      </p:sp>
      <p:cxnSp>
        <p:nvCxnSpPr>
          <p:cNvPr id="37" name="Straight Arrow Connector 36"/>
          <p:cNvCxnSpPr>
            <a:stCxn id="2" idx="2"/>
            <a:endCxn id="17" idx="0"/>
          </p:cNvCxnSpPr>
          <p:nvPr/>
        </p:nvCxnSpPr>
        <p:spPr>
          <a:xfrm flipH="1">
            <a:off x="1402979" y="764704"/>
            <a:ext cx="669" cy="245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5" idx="0"/>
          </p:cNvCxnSpPr>
          <p:nvPr/>
        </p:nvCxnSpPr>
        <p:spPr>
          <a:xfrm>
            <a:off x="1402979" y="1466309"/>
            <a:ext cx="0" cy="344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4" idx="0"/>
          </p:cNvCxnSpPr>
          <p:nvPr/>
        </p:nvCxnSpPr>
        <p:spPr>
          <a:xfrm>
            <a:off x="1402979" y="2266958"/>
            <a:ext cx="669" cy="22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2"/>
            <a:endCxn id="20" idx="0"/>
          </p:cNvCxnSpPr>
          <p:nvPr/>
        </p:nvCxnSpPr>
        <p:spPr>
          <a:xfrm flipH="1">
            <a:off x="1402979" y="3425764"/>
            <a:ext cx="66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3"/>
            <a:endCxn id="17" idx="3"/>
          </p:cNvCxnSpPr>
          <p:nvPr/>
        </p:nvCxnSpPr>
        <p:spPr>
          <a:xfrm flipV="1">
            <a:off x="2285746" y="1238068"/>
            <a:ext cx="53337" cy="1719644"/>
          </a:xfrm>
          <a:prstGeom prst="bentConnector3">
            <a:avLst>
              <a:gd name="adj1" fmla="val 1385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5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68093" y="3779166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238529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1048890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update button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467544" y="170916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in the new information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20504" y="238529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2" name="Flowchart: Process 21"/>
          <p:cNvSpPr/>
          <p:nvPr/>
        </p:nvSpPr>
        <p:spPr>
          <a:xfrm>
            <a:off x="467544" y="5805264"/>
            <a:ext cx="1872208" cy="755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the information in the table</a:t>
            </a:r>
            <a:endParaRPr lang="en-GB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143508" y="412762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address already in the database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658" y="542376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3728" y="4127620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stCxn id="2" idx="2"/>
            <a:endCxn id="7" idx="0"/>
          </p:cNvCxnSpPr>
          <p:nvPr/>
        </p:nvCxnSpPr>
        <p:spPr>
          <a:xfrm>
            <a:off x="1403648" y="764704"/>
            <a:ext cx="0" cy="28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1" idx="0"/>
          </p:cNvCxnSpPr>
          <p:nvPr/>
        </p:nvCxnSpPr>
        <p:spPr>
          <a:xfrm>
            <a:off x="1403648" y="1505372"/>
            <a:ext cx="0" cy="20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4" idx="0"/>
          </p:cNvCxnSpPr>
          <p:nvPr/>
        </p:nvCxnSpPr>
        <p:spPr>
          <a:xfrm>
            <a:off x="1403648" y="2165648"/>
            <a:ext cx="0" cy="21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5" idx="0"/>
          </p:cNvCxnSpPr>
          <p:nvPr/>
        </p:nvCxnSpPr>
        <p:spPr>
          <a:xfrm>
            <a:off x="1403648" y="3681442"/>
            <a:ext cx="0" cy="44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22" idx="0"/>
          </p:cNvCxnSpPr>
          <p:nvPr/>
        </p:nvCxnSpPr>
        <p:spPr>
          <a:xfrm>
            <a:off x="1403648" y="5423764"/>
            <a:ext cx="0" cy="38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1" idx="3"/>
          </p:cNvCxnSpPr>
          <p:nvPr/>
        </p:nvCxnSpPr>
        <p:spPr>
          <a:xfrm flipH="1" flipV="1">
            <a:off x="2339752" y="1937407"/>
            <a:ext cx="324036" cy="1095963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11" idx="3"/>
          </p:cNvCxnSpPr>
          <p:nvPr/>
        </p:nvCxnSpPr>
        <p:spPr>
          <a:xfrm flipH="1" flipV="1">
            <a:off x="2339752" y="1937407"/>
            <a:ext cx="324036" cy="2838285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475</Words>
  <Application>Microsoft Office PowerPoint</Application>
  <PresentationFormat>On-screen Show (4:3)</PresentationFormat>
  <Paragraphs>130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27</cp:revision>
  <dcterms:created xsi:type="dcterms:W3CDTF">2018-05-21T08:06:55Z</dcterms:created>
  <dcterms:modified xsi:type="dcterms:W3CDTF">2018-05-23T14:07:15Z</dcterms:modified>
</cp:coreProperties>
</file>