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Rogers" userId="c734f431-8eed-4ab7-ac6d-c295893ffbb4" providerId="ADAL" clId="{DB4BB1D4-7284-40AC-866B-1285825AB27B}"/>
    <pc:docChg chg="modSld">
      <pc:chgData name="Rachel Rogers" userId="c734f431-8eed-4ab7-ac6d-c295893ffbb4" providerId="ADAL" clId="{DB4BB1D4-7284-40AC-866B-1285825AB27B}" dt="2024-05-29T15:48:50.722" v="45" actId="20577"/>
      <pc:docMkLst>
        <pc:docMk/>
      </pc:docMkLst>
      <pc:sldChg chg="modSp mod">
        <pc:chgData name="Rachel Rogers" userId="c734f431-8eed-4ab7-ac6d-c295893ffbb4" providerId="ADAL" clId="{DB4BB1D4-7284-40AC-866B-1285825AB27B}" dt="2024-05-29T15:48:50.722" v="45" actId="20577"/>
        <pc:sldMkLst>
          <pc:docMk/>
          <pc:sldMk cId="297094064" sldId="256"/>
        </pc:sldMkLst>
        <pc:spChg chg="mod">
          <ac:chgData name="Rachel Rogers" userId="c734f431-8eed-4ab7-ac6d-c295893ffbb4" providerId="ADAL" clId="{DB4BB1D4-7284-40AC-866B-1285825AB27B}" dt="2024-05-29T15:48:28.526" v="4"/>
          <ac:spMkLst>
            <pc:docMk/>
            <pc:sldMk cId="297094064" sldId="256"/>
            <ac:spMk id="2" creationId="{2901A0E0-F955-7CFA-E511-DF4B3D7D1ACC}"/>
          </ac:spMkLst>
        </pc:spChg>
        <pc:spChg chg="mod">
          <ac:chgData name="Rachel Rogers" userId="c734f431-8eed-4ab7-ac6d-c295893ffbb4" providerId="ADAL" clId="{DB4BB1D4-7284-40AC-866B-1285825AB27B}" dt="2024-05-29T15:48:50.722" v="45" actId="20577"/>
          <ac:spMkLst>
            <pc:docMk/>
            <pc:sldMk cId="297094064" sldId="256"/>
            <ac:spMk id="3" creationId="{CD49B127-5DB0-2E46-1AB6-C3BFAA0A6C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1755-3AF7-5E97-70BA-7F2538684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1C06E-2FA3-986D-3AE8-D73C62BE9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5EF3-8D05-46D7-BCE1-EE2DDFBC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12BE-0B65-9671-3A3A-565C24A5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1EA6A-DD19-708A-FB4B-2217FC82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871B-DB7C-0BAF-89C0-2F9314D5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9B18D-44C6-15EA-71C3-845EB8DA2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271C-9AE8-08AB-6B95-67A1D65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B04F-A79B-BA20-BD4E-6DA97DE6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FEBF-1232-2B81-F75F-73343D9F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58A2F-013B-68FD-59A8-C72E11A2D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1BCB8-C818-3654-036D-A4FC8312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A5BF-5081-E32A-7BB7-E8AD8005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2FFC1-9895-E601-1FC1-0F38C641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166A2-17DC-195C-2A70-D002CF41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9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06EB-1430-A920-CB6B-D943C781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A470-9CC9-E39D-69B7-F665ECFC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7369-5CC1-620B-AA52-344C2630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9ED4F-4E5F-DFD1-422A-396EB905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06F63-AE37-3F04-69A3-AC142E85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C03E-B514-6DBB-8C36-A93A08F2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95232-1C0E-9B4A-545C-AB79636D8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7002-7432-8CA6-0B4C-DF4FC1B8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5D89-1418-E232-B251-BD655528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C2BCA-5965-BE24-8644-9E21D626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CD3D-412C-2111-F76F-BA5E2224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5E37-C625-6105-D78C-49DF46AE7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43FB8-1D38-0A26-B186-DB2038932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222C-437A-911E-E356-E488DCCB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448E7-99C4-6327-C35D-F567F689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B11A8-6B74-B956-8AD6-79FDDA6B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11FE-A275-2127-0554-BF1F8E83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0FEDD-28AD-5696-3374-8ADA1530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7B618-A4DC-2025-3CE3-585F4D95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30A8F-3BAA-A314-A0C0-8A9318633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33F01-1D38-55C1-C039-4DF3103F8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7C5F7-AABE-053A-B6D5-1F16E951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CF194-7BFA-450F-698B-CB8D6753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B041A-4E09-BBF4-1750-212BF313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7D7A-9F1B-6C9B-0115-7B365D8F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2B1A9-3145-9EE7-1AF9-B4165350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DE56D-03FE-7E0C-3B36-0C18B3F4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9F4F9-94B9-2277-0424-489B218B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9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DDF1B-A226-8E96-22F0-2FA9B246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50E17-FFC5-8483-243E-A5919822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31CB3-1959-8CDB-9255-A92BB719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9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EF64-2F71-EF90-6E6B-E887F1EF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CABB-1B7C-81CD-C918-8CCD6A8E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4C6D8-3168-D522-C6CF-4E8CA8C3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A4431-3C75-D1FC-A4BF-F236330C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FCEB8-1E6A-2603-4CB7-F306B450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92F24-59A6-5793-21F2-13168863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CE7B-474F-0F38-02F3-D5C907A1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3922B-0537-D2DE-8649-1C0F01316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2FA66-E292-E209-DBD0-07CAA1577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2BC-68D7-15E6-1B8B-975C339D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3CFBA-3257-B9F7-3E89-82464BB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6F9C7-5157-37B3-4CF4-D0C83DE0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4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E9A7E-05B8-EB53-C7A8-02860574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0CB65-6EB4-89BB-753A-B97F79C5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FB09-0A7F-0376-F52A-2BB6EAB8A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4CAF8-C065-4496-BB74-4BE56FAD47C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B8B58-D92F-C3BB-FE93-7C56504EE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2342-DB5C-CEC5-048F-C2DC2ABC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8C1E7-EC60-4BAB-BE94-845AC04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achelesrogers.github.io/Presentations/SDSS_2024/slides.html#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A0E0-F955-7CFA-E511-DF4B3D7D1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A Comparison of Response Type Scales in a Mock Trial Scenario (rachelesrogers.github.io)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9B127-5DB0-2E46-1AB6-C3BFAA0A6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Rogers and Susan </a:t>
            </a:r>
            <a:r>
              <a:rPr lang="en-US" dirty="0" err="1"/>
              <a:t>Vanderplas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 Comparison of Response Type Scales in a Mock Trial Scenario (rachelesrogers.github.io)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Demonstrative Evidence and the Use of Algorithms in Jury Trials</dc:title>
  <dc:creator>Rachel Rogers</dc:creator>
  <cp:lastModifiedBy>Rachel Rogers</cp:lastModifiedBy>
  <cp:revision>1</cp:revision>
  <dcterms:created xsi:type="dcterms:W3CDTF">2023-05-11T18:52:09Z</dcterms:created>
  <dcterms:modified xsi:type="dcterms:W3CDTF">2024-05-29T15:48:57Z</dcterms:modified>
</cp:coreProperties>
</file>