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DE719E-B514-43B1-A80C-02A54898AD67}">
  <a:tblStyle styleId="{5FDE719E-B514-43B1-A80C-02A54898A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017514f8d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017514f8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60375" y="-66050"/>
            <a:ext cx="8386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Rubric for Guessing Game </a:t>
            </a:r>
            <a:r>
              <a:rPr lang="en">
                <a:solidFill>
                  <a:srgbClr val="D9D9D9"/>
                </a:solidFill>
              </a:rPr>
              <a:t>2021</a:t>
            </a:r>
            <a:endParaRPr>
              <a:solidFill>
                <a:srgbClr val="D9D9D9"/>
              </a:solidFill>
            </a:endParaRPr>
          </a:p>
        </p:txBody>
      </p:sp>
      <p:graphicFrame>
        <p:nvGraphicFramePr>
          <p:cNvPr id="59" name="Google Shape;59;p13"/>
          <p:cNvGraphicFramePr/>
          <p:nvPr/>
        </p:nvGraphicFramePr>
        <p:xfrm>
          <a:off x="235838" y="48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{5FDE719E-B514-43B1-A80C-02A54898AD67}</a:tableStyleId>
              </a:tblPr>
              <a:tblGrid>
                <a:gridCol w="7529300"/>
                <a:gridCol w="1018175"/>
              </a:tblGrid>
              <a:tr h="44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Requirement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Points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4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Added 10 questions (10), selected correct answers (10) and assigned point values (10) 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</a:tr>
              <a:tr h="4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Included at least 4 different types of questions (For example: multiple choice, checkboxes, short answer, dropdown)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b="1"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</a:tr>
              <a:tr h="4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Applied form settings as shown in instructions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</a:tr>
              <a:tr h="4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Provided feedback for a minimum of 5 questions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</a:tr>
              <a:tr h="4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Customized theme, colors, fonts, with image added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</a:tr>
              <a:tr h="4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Included 1 image (5) and 1 video (5)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</a:tr>
              <a:tr h="32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Sent to at least 4 people, got responses from each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b="1"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</a:tr>
              <a:tr h="4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Proper file name:   About </a:t>
                      </a:r>
                      <a:r>
                        <a:rPr i="1"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yourTopic</a:t>
                      </a:r>
                      <a:endParaRPr i="1"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</a:tr>
              <a:tr h="49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Proper spelling and grammar.  Make sure to capitalize proper nouns, names and the first letter in each question!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</a:tr>
              <a:tr h="49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Submitted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Google Form on time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</a:tr>
              <a:tr h="49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Submitted Responses</a:t>
                      </a:r>
                      <a:endParaRPr sz="16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</a:tr>
              <a:tr h="495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Total Points</a:t>
                      </a:r>
                      <a:endParaRPr b="1" sz="16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100</a:t>
                      </a:r>
                      <a:endParaRPr b="1" sz="19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