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6FCA914-6CA8-49AD-8316-A5ACF1442310}">
  <a:tblStyle styleId="{36FCA914-6CA8-49AD-8316-A5ACF1442310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Friction Force Explorers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 Zheng, Neil Jassal, Rachel Holladay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Robot #2: Robot Librarian</a:t>
            </a:r>
          </a:p>
        </p:txBody>
      </p:sp>
      <p:pic>
        <p:nvPicPr>
          <p:cNvPr descr="robot idea pictures_3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975" y="1602099"/>
            <a:ext cx="5504051" cy="33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Robot #3: Cone Laying Robot</a:t>
            </a:r>
          </a:p>
        </p:txBody>
      </p:sp>
      <p:pic>
        <p:nvPicPr>
          <p:cNvPr descr="robot idea pictures_2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640" y="1382626"/>
            <a:ext cx="7274726" cy="358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Alternatives Evaluation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Shape 128"/>
          <p:cNvGraphicFramePr/>
          <p:nvPr/>
        </p:nvGraphicFramePr>
        <p:xfrm>
          <a:off x="80950" y="736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{36FCA914-6CA8-49AD-8316-A5ACF1442310}</a:tableStyleId>
              </a:tblPr>
              <a:tblGrid>
                <a:gridCol w="1381125"/>
                <a:gridCol w="942975"/>
                <a:gridCol w="952500"/>
                <a:gridCol w="942975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Multi-Robot Movers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Robot Librarian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Cone Laying Robot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6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Evaluation Criteria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Priority (1-5)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System Attributes (Relevant Feature)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Metric Score (1-5)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Weighted Score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Metric Score (1-5)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Weighted Score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Metric Score (1-5)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Weighted Score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Mechanical Complexity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# of mechanically significant parts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Algorithmic Interest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# of interesting problems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Time to build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Schedule predictability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-16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Usability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Startup potential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Durability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# of fragile mechanical components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</a:tr>
              <a:tr h="447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8D8A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-30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9C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-31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B968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Metrics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 #1: Mechanical Complexity</a:t>
            </a:r>
          </a:p>
        </p:txBody>
      </p:sp>
      <p:pic>
        <p:nvPicPr>
          <p:cNvPr descr="noun_582661_cc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50" y="1586675"/>
            <a:ext cx="3353799" cy="3353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un_181348_cc.pn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450" y="1255800"/>
            <a:ext cx="3789950" cy="37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 #2: Algorithmic Interest</a:t>
            </a:r>
          </a:p>
        </p:txBody>
      </p:sp>
      <p:pic>
        <p:nvPicPr>
          <p:cNvPr descr="noun_311718_cc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574" y="1443799"/>
            <a:ext cx="3549299" cy="3549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un_9492_cc.pn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49" y="1368599"/>
            <a:ext cx="3699699" cy="369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 #3: Time</a:t>
            </a:r>
          </a:p>
        </p:txBody>
      </p:sp>
      <p:pic>
        <p:nvPicPr>
          <p:cNvPr descr="noun_190473_cc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89" y="1230237"/>
            <a:ext cx="3771874" cy="3771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un_342613_cc.pn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825" y="1230249"/>
            <a:ext cx="3771874" cy="37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 #4: Usability</a:t>
            </a:r>
          </a:p>
        </p:txBody>
      </p:sp>
      <p:pic>
        <p:nvPicPr>
          <p:cNvPr descr="noun_594614_cc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724" y="1483224"/>
            <a:ext cx="3396174" cy="3396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un_229115_cc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499" y="1230224"/>
            <a:ext cx="3811174" cy="38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 #5: Durability</a:t>
            </a:r>
          </a:p>
        </p:txBody>
      </p:sp>
      <p:pic>
        <p:nvPicPr>
          <p:cNvPr descr="noun_132882_cc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075" y="1671900"/>
            <a:ext cx="2968575" cy="296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un_432940_cc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725" y="1282050"/>
            <a:ext cx="3471599" cy="34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Robots to Be Evaluated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Robot #1: Multirobot Movers</a:t>
            </a:r>
          </a:p>
        </p:txBody>
      </p:sp>
      <p:pic>
        <p:nvPicPr>
          <p:cNvPr descr="robot idea pictures_1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939" y="1198775"/>
            <a:ext cx="6678123" cy="379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