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501E-8B98-4D26-B52A-80110765E25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3277" y="261687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Offboard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34892" y="2616871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Onboard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stCxn id="7" idx="1"/>
            <a:endCxn id="4" idx="0"/>
          </p:cNvCxnSpPr>
          <p:nvPr/>
        </p:nvCxnSpPr>
        <p:spPr>
          <a:xfrm rot="10800000" flipV="1">
            <a:off x="1671918" y="2138082"/>
            <a:ext cx="867783" cy="47879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39700" y="165929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Sent from Robot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9700" y="357445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Sent to Robot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8" idx="1"/>
          </p:cNvCxnSpPr>
          <p:nvPr/>
        </p:nvCxnSpPr>
        <p:spPr>
          <a:xfrm rot="16200000" flipH="1">
            <a:off x="1866413" y="3379955"/>
            <a:ext cx="478790" cy="86778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27347" y="3129371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Velocity Drive Commands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2276" y="3992635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Writing Tool Commands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27347" y="4855899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Emergency Stop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27347" y="5719163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Error Logs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0333" y="1996510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Localization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0333" y="1025183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Motor Feedback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77543" y="1988890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Writing Tool Motors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77543" y="3574451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Motor Encoder Data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34892" y="1025184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Drive Locomotion Motors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3" name="Elbow Connector 32"/>
          <p:cNvCxnSpPr>
            <a:endCxn id="14" idx="1"/>
          </p:cNvCxnSpPr>
          <p:nvPr/>
        </p:nvCxnSpPr>
        <p:spPr>
          <a:xfrm flipV="1">
            <a:off x="3639444" y="3441306"/>
            <a:ext cx="887903" cy="248012"/>
          </a:xfrm>
          <a:prstGeom prst="bentConnector3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0" idx="1"/>
          </p:cNvCxnSpPr>
          <p:nvPr/>
        </p:nvCxnSpPr>
        <p:spPr>
          <a:xfrm>
            <a:off x="3639444" y="3866970"/>
            <a:ext cx="892832" cy="437600"/>
          </a:xfrm>
          <a:prstGeom prst="bentConnector3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1" idx="1"/>
          </p:cNvCxnSpPr>
          <p:nvPr/>
        </p:nvCxnSpPr>
        <p:spPr>
          <a:xfrm rot="16200000" flipH="1">
            <a:off x="3690405" y="4330891"/>
            <a:ext cx="1102661" cy="57122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2" idx="1"/>
          </p:cNvCxnSpPr>
          <p:nvPr/>
        </p:nvCxnSpPr>
        <p:spPr>
          <a:xfrm rot="16200000" flipH="1">
            <a:off x="3323339" y="4827089"/>
            <a:ext cx="1726529" cy="68148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638553" y="4065172"/>
            <a:ext cx="329184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639360" y="4314092"/>
            <a:ext cx="219456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3"/>
          </p:cNvCxnSpPr>
          <p:nvPr/>
        </p:nvCxnSpPr>
        <p:spPr>
          <a:xfrm flipV="1">
            <a:off x="5624627" y="3441305"/>
            <a:ext cx="281026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20" idx="3"/>
          </p:cNvCxnSpPr>
          <p:nvPr/>
        </p:nvCxnSpPr>
        <p:spPr>
          <a:xfrm flipH="1">
            <a:off x="5629556" y="4304568"/>
            <a:ext cx="3087079" cy="2"/>
          </a:xfrm>
          <a:prstGeom prst="line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21" idx="3"/>
          </p:cNvCxnSpPr>
          <p:nvPr/>
        </p:nvCxnSpPr>
        <p:spPr>
          <a:xfrm flipH="1">
            <a:off x="5624627" y="5147685"/>
            <a:ext cx="3364992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2" idx="3"/>
          </p:cNvCxnSpPr>
          <p:nvPr/>
        </p:nvCxnSpPr>
        <p:spPr>
          <a:xfrm flipH="1">
            <a:off x="5624627" y="6010949"/>
            <a:ext cx="3625803" cy="201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704659" y="3574452"/>
            <a:ext cx="0" cy="73011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" idx="2"/>
          </p:cNvCxnSpPr>
          <p:nvPr/>
        </p:nvCxnSpPr>
        <p:spPr>
          <a:xfrm flipV="1">
            <a:off x="8983532" y="3574451"/>
            <a:ext cx="0" cy="15819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9250430" y="3570074"/>
            <a:ext cx="2870" cy="24505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6" idx="0"/>
          </p:cNvCxnSpPr>
          <p:nvPr/>
        </p:nvCxnSpPr>
        <p:spPr>
          <a:xfrm rot="16200000" flipV="1">
            <a:off x="10108998" y="2757266"/>
            <a:ext cx="237490" cy="139688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9533760" y="3070860"/>
            <a:ext cx="1673352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9532172" y="2849880"/>
            <a:ext cx="1151068" cy="0"/>
          </a:xfrm>
          <a:prstGeom prst="line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0683240" y="2612107"/>
            <a:ext cx="0" cy="2468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11201400" y="2607995"/>
            <a:ext cx="0" cy="4663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3" idx="1"/>
          </p:cNvCxnSpPr>
          <p:nvPr/>
        </p:nvCxnSpPr>
        <p:spPr>
          <a:xfrm flipH="1">
            <a:off x="3636980" y="2308445"/>
            <a:ext cx="260335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4" idx="1"/>
          </p:cNvCxnSpPr>
          <p:nvPr/>
        </p:nvCxnSpPr>
        <p:spPr>
          <a:xfrm rot="10800000" flipV="1">
            <a:off x="3625005" y="1337117"/>
            <a:ext cx="2615328" cy="5513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5" idx="0"/>
            <a:endCxn id="23" idx="3"/>
          </p:cNvCxnSpPr>
          <p:nvPr/>
        </p:nvCxnSpPr>
        <p:spPr>
          <a:xfrm rot="16200000" flipV="1">
            <a:off x="7869201" y="1776857"/>
            <a:ext cx="308426" cy="137160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5" idx="0"/>
            <a:endCxn id="28" idx="2"/>
          </p:cNvCxnSpPr>
          <p:nvPr/>
        </p:nvCxnSpPr>
        <p:spPr>
          <a:xfrm flipV="1">
            <a:off x="8983532" y="1649053"/>
            <a:ext cx="0" cy="967818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9295702" y="1649053"/>
            <a:ext cx="0" cy="9678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8" idx="1"/>
            <a:endCxn id="24" idx="3"/>
          </p:cNvCxnSpPr>
          <p:nvPr/>
        </p:nvCxnSpPr>
        <p:spPr>
          <a:xfrm flipH="1" flipV="1">
            <a:off x="7337613" y="1337118"/>
            <a:ext cx="1097279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262022" y="4855899"/>
            <a:ext cx="2240346" cy="1020406"/>
            <a:chOff x="516835" y="4831065"/>
            <a:chExt cx="2240346" cy="102040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16835" y="4969565"/>
              <a:ext cx="808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16835" y="5233315"/>
              <a:ext cx="80838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16835" y="5479768"/>
              <a:ext cx="80838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6835" y="5719163"/>
              <a:ext cx="80838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93794" y="4831065"/>
              <a:ext cx="55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Errors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94" y="5094815"/>
              <a:ext cx="1363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Writing Implement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93794" y="5341268"/>
              <a:ext cx="930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Locomotion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8866" y="5574472"/>
              <a:ext cx="918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Localization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8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15</cp:revision>
  <dcterms:created xsi:type="dcterms:W3CDTF">2016-10-27T01:29:07Z</dcterms:created>
  <dcterms:modified xsi:type="dcterms:W3CDTF">2016-12-13T18:15:41Z</dcterms:modified>
</cp:coreProperties>
</file>