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1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0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4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7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FF16-541B-42DF-BC60-0212988DD1CE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ABF2-6FC1-48E9-B966-1C111AC6F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6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9700" y="2796914"/>
            <a:ext cx="970280" cy="914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Actor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48362" y="2796914"/>
            <a:ext cx="970280" cy="91948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Actor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55578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Subsystem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1970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Subsystem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0166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Subsystem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53774" y="2777864"/>
            <a:ext cx="1097280" cy="9575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Subsystem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4" idx="6"/>
            <a:endCxn id="6" idx="1"/>
          </p:cNvCxnSpPr>
          <p:nvPr/>
        </p:nvCxnSpPr>
        <p:spPr>
          <a:xfrm>
            <a:off x="1519980" y="3254114"/>
            <a:ext cx="935598" cy="25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3552858" y="3256654"/>
            <a:ext cx="9009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7" idx="1"/>
          </p:cNvCxnSpPr>
          <p:nvPr/>
        </p:nvCxnSpPr>
        <p:spPr>
          <a:xfrm>
            <a:off x="5551054" y="3256654"/>
            <a:ext cx="9009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7549250" y="3256654"/>
            <a:ext cx="9009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5" idx="2"/>
          </p:cNvCxnSpPr>
          <p:nvPr/>
        </p:nvCxnSpPr>
        <p:spPr>
          <a:xfrm>
            <a:off x="9547446" y="3256654"/>
            <a:ext cx="90091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1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3</cp:revision>
  <dcterms:created xsi:type="dcterms:W3CDTF">2016-10-27T02:23:38Z</dcterms:created>
  <dcterms:modified xsi:type="dcterms:W3CDTF">2016-10-27T02:44:57Z</dcterms:modified>
</cp:coreProperties>
</file>