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725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1AC82-A6A5-4319-A55B-35D99D499B8F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C780-29AD-4588-BAA8-64CE6714D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078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1AC82-A6A5-4319-A55B-35D99D499B8F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C780-29AD-4588-BAA8-64CE6714D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6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1AC82-A6A5-4319-A55B-35D99D499B8F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C780-29AD-4588-BAA8-64CE6714D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48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1AC82-A6A5-4319-A55B-35D99D499B8F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C780-29AD-4588-BAA8-64CE6714D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685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1AC82-A6A5-4319-A55B-35D99D499B8F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C780-29AD-4588-BAA8-64CE6714D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8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1AC82-A6A5-4319-A55B-35D99D499B8F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C780-29AD-4588-BAA8-64CE6714D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01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1AC82-A6A5-4319-A55B-35D99D499B8F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C780-29AD-4588-BAA8-64CE6714D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25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1AC82-A6A5-4319-A55B-35D99D499B8F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C780-29AD-4588-BAA8-64CE6714D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09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1AC82-A6A5-4319-A55B-35D99D499B8F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C780-29AD-4588-BAA8-64CE6714D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724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1AC82-A6A5-4319-A55B-35D99D499B8F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C780-29AD-4588-BAA8-64CE6714D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72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1AC82-A6A5-4319-A55B-35D99D499B8F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C780-29AD-4588-BAA8-64CE6714D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8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1AC82-A6A5-4319-A55B-35D99D499B8F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8C780-29AD-4588-BAA8-64CE6714D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03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5096" y="558324"/>
            <a:ext cx="1169354" cy="114776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Processed Image Data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5" name="Straight Arrow Connector 4"/>
          <p:cNvCxnSpPr>
            <a:stCxn id="4" idx="6"/>
            <a:endCxn id="8" idx="1"/>
          </p:cNvCxnSpPr>
          <p:nvPr/>
        </p:nvCxnSpPr>
        <p:spPr>
          <a:xfrm flipV="1">
            <a:off x="1314450" y="1132205"/>
            <a:ext cx="414337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728787" y="723741"/>
            <a:ext cx="924878" cy="81692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Compute Line Lengths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68002" y="723741"/>
            <a:ext cx="924878" cy="81692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Assign lines to robots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28787" y="2254885"/>
            <a:ext cx="924878" cy="81692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Compute paths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68002" y="2254885"/>
            <a:ext cx="924878" cy="81692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Order paths by endpoint proximity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" name="Diamond 12"/>
          <p:cNvSpPr/>
          <p:nvPr/>
        </p:nvSpPr>
        <p:spPr>
          <a:xfrm>
            <a:off x="5031918" y="398145"/>
            <a:ext cx="1448526" cy="146812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Robot has </a:t>
            </a:r>
            <a:r>
              <a:rPr lang="en-US" sz="1200" dirty="0" smtClean="0">
                <a:solidFill>
                  <a:schemeClr val="tx1"/>
                </a:solidFill>
              </a:rPr>
              <a:t>path </a:t>
            </a:r>
            <a:r>
              <a:rPr lang="en-US" sz="1200" dirty="0" smtClean="0">
                <a:solidFill>
                  <a:schemeClr val="tx1"/>
                </a:solidFill>
              </a:rPr>
              <a:t>to draw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400581" y="2222296"/>
            <a:ext cx="711200" cy="4934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Yes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999148" y="885462"/>
            <a:ext cx="711200" cy="4934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No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Diamond 15"/>
          <p:cNvSpPr/>
          <p:nvPr/>
        </p:nvSpPr>
        <p:spPr>
          <a:xfrm>
            <a:off x="4939525" y="4296411"/>
            <a:ext cx="1633311" cy="1540669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Current trajectory collision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0" idx="1"/>
          </p:cNvCxnSpPr>
          <p:nvPr/>
        </p:nvCxnSpPr>
        <p:spPr>
          <a:xfrm>
            <a:off x="2653665" y="1132205"/>
            <a:ext cx="414337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0" idx="2"/>
            <a:endCxn id="11" idx="0"/>
          </p:cNvCxnSpPr>
          <p:nvPr/>
        </p:nvCxnSpPr>
        <p:spPr>
          <a:xfrm rot="5400000">
            <a:off x="2503726" y="1228170"/>
            <a:ext cx="714216" cy="1339215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3"/>
            <a:endCxn id="12" idx="1"/>
          </p:cNvCxnSpPr>
          <p:nvPr/>
        </p:nvCxnSpPr>
        <p:spPr>
          <a:xfrm>
            <a:off x="2653665" y="2663349"/>
            <a:ext cx="414337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2" idx="3"/>
            <a:endCxn id="13" idx="1"/>
          </p:cNvCxnSpPr>
          <p:nvPr/>
        </p:nvCxnSpPr>
        <p:spPr>
          <a:xfrm flipV="1">
            <a:off x="3992880" y="1132205"/>
            <a:ext cx="1039038" cy="1531144"/>
          </a:xfrm>
          <a:prstGeom prst="bentConnector3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8722742" y="4570368"/>
            <a:ext cx="924878" cy="81692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Execute Trajectory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7347491" y="4255840"/>
            <a:ext cx="711200" cy="4934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Yes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347491" y="5208338"/>
            <a:ext cx="711200" cy="4934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No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293742" y="3081338"/>
            <a:ext cx="924878" cy="81692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Compute Timed Trajectory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722742" y="723741"/>
            <a:ext cx="924878" cy="81692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Drawing Complete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36" name="Straight Arrow Connector 35"/>
          <p:cNvCxnSpPr>
            <a:stCxn id="13" idx="3"/>
            <a:endCxn id="15" idx="2"/>
          </p:cNvCxnSpPr>
          <p:nvPr/>
        </p:nvCxnSpPr>
        <p:spPr>
          <a:xfrm>
            <a:off x="6480444" y="1132205"/>
            <a:ext cx="51870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5" idx="6"/>
            <a:endCxn id="35" idx="1"/>
          </p:cNvCxnSpPr>
          <p:nvPr/>
        </p:nvCxnSpPr>
        <p:spPr>
          <a:xfrm>
            <a:off x="7710348" y="1132205"/>
            <a:ext cx="101239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3" idx="2"/>
            <a:endCxn id="14" idx="0"/>
          </p:cNvCxnSpPr>
          <p:nvPr/>
        </p:nvCxnSpPr>
        <p:spPr>
          <a:xfrm>
            <a:off x="5756181" y="1866265"/>
            <a:ext cx="0" cy="35603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4"/>
            <a:endCxn id="34" idx="0"/>
          </p:cNvCxnSpPr>
          <p:nvPr/>
        </p:nvCxnSpPr>
        <p:spPr>
          <a:xfrm>
            <a:off x="5756181" y="2715782"/>
            <a:ext cx="0" cy="36555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4" idx="2"/>
            <a:endCxn id="16" idx="0"/>
          </p:cNvCxnSpPr>
          <p:nvPr/>
        </p:nvCxnSpPr>
        <p:spPr>
          <a:xfrm>
            <a:off x="5756181" y="3898266"/>
            <a:ext cx="0" cy="39814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6" idx="3"/>
            <a:endCxn id="32" idx="2"/>
          </p:cNvCxnSpPr>
          <p:nvPr/>
        </p:nvCxnSpPr>
        <p:spPr>
          <a:xfrm flipV="1">
            <a:off x="6572836" y="4502583"/>
            <a:ext cx="774655" cy="56416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6" idx="3"/>
            <a:endCxn id="33" idx="2"/>
          </p:cNvCxnSpPr>
          <p:nvPr/>
        </p:nvCxnSpPr>
        <p:spPr>
          <a:xfrm>
            <a:off x="6572836" y="5066746"/>
            <a:ext cx="774655" cy="38833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2" idx="6"/>
            <a:endCxn id="31" idx="1"/>
          </p:cNvCxnSpPr>
          <p:nvPr/>
        </p:nvCxnSpPr>
        <p:spPr>
          <a:xfrm>
            <a:off x="8058691" y="4502583"/>
            <a:ext cx="664051" cy="47624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3" idx="6"/>
            <a:endCxn id="31" idx="1"/>
          </p:cNvCxnSpPr>
          <p:nvPr/>
        </p:nvCxnSpPr>
        <p:spPr>
          <a:xfrm flipV="1">
            <a:off x="8058691" y="4978832"/>
            <a:ext cx="664051" cy="47624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1" idx="0"/>
          </p:cNvCxnSpPr>
          <p:nvPr/>
        </p:nvCxnSpPr>
        <p:spPr>
          <a:xfrm flipH="1" flipV="1">
            <a:off x="6162173" y="1466040"/>
            <a:ext cx="3023008" cy="310432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4383741" y="398145"/>
            <a:ext cx="0" cy="5722228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658516" y="3258909"/>
            <a:ext cx="6063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Offline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4471411" y="3258909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Online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82343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38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 Jassal</dc:creator>
  <cp:lastModifiedBy>Neil Jassal</cp:lastModifiedBy>
  <cp:revision>11</cp:revision>
  <dcterms:created xsi:type="dcterms:W3CDTF">2016-10-27T02:45:03Z</dcterms:created>
  <dcterms:modified xsi:type="dcterms:W3CDTF">2016-10-27T03:30:48Z</dcterms:modified>
</cp:coreProperties>
</file>