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7315200" cy="13258800"/>
  <p:notesSz cx="7315200" cy="9601200"/>
  <p:defaultTextStyle>
    <a:defPPr>
      <a:defRPr lang="en-US"/>
    </a:defPPr>
    <a:lvl1pPr marL="0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2748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5496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8244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0991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3739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6487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9235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1983" algn="l" defTabSz="96549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56" autoAdjust="0"/>
    <p:restoredTop sz="94660"/>
  </p:normalViewPr>
  <p:slideViewPr>
    <p:cSldViewPr snapToGrid="0">
      <p:cViewPr varScale="1">
        <p:scale>
          <a:sx n="51" d="100"/>
          <a:sy n="51" d="100"/>
        </p:scale>
        <p:origin x="28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69902"/>
            <a:ext cx="6217920" cy="461602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963940"/>
            <a:ext cx="5486400" cy="320114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05908"/>
            <a:ext cx="1577340" cy="11236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05908"/>
            <a:ext cx="4640580" cy="11236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305496"/>
            <a:ext cx="6309360" cy="551529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8872964"/>
            <a:ext cx="6309360" cy="29003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6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529542"/>
            <a:ext cx="310896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529542"/>
            <a:ext cx="310896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5911"/>
            <a:ext cx="6309360" cy="2562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250248"/>
            <a:ext cx="3094672" cy="159289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843145"/>
            <a:ext cx="3094672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250248"/>
            <a:ext cx="3109913" cy="159289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843145"/>
            <a:ext cx="3109913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83920"/>
            <a:ext cx="2359342" cy="30937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909024"/>
            <a:ext cx="3703320" cy="942234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977640"/>
            <a:ext cx="2359342" cy="73690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3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83920"/>
            <a:ext cx="2359342" cy="30937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909024"/>
            <a:ext cx="3703320" cy="942234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977640"/>
            <a:ext cx="2359342" cy="73690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05911"/>
            <a:ext cx="630936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529542"/>
            <a:ext cx="630936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2288946"/>
            <a:ext cx="164592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853E-3950-45E6-8D2F-BF19A8C985A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2288946"/>
            <a:ext cx="246888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2288946"/>
            <a:ext cx="164592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428927"/>
            <a:ext cx="7445828" cy="12467923"/>
            <a:chOff x="3000375" y="145858"/>
            <a:chExt cx="7715250" cy="12027093"/>
          </a:xfrm>
        </p:grpSpPr>
        <p:sp>
          <p:nvSpPr>
            <p:cNvPr id="156" name="Rectangle 155"/>
            <p:cNvSpPr/>
            <p:nvPr/>
          </p:nvSpPr>
          <p:spPr>
            <a:xfrm>
              <a:off x="3000375" y="145858"/>
              <a:ext cx="7715250" cy="12027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21"/>
            </a:p>
          </p:txBody>
        </p:sp>
        <p:sp>
          <p:nvSpPr>
            <p:cNvPr id="4" name="Flowchart: Stored Data 3"/>
            <p:cNvSpPr/>
            <p:nvPr/>
          </p:nvSpPr>
          <p:spPr>
            <a:xfrm rot="5400000">
              <a:off x="7655055" y="3022554"/>
              <a:ext cx="485229" cy="515478"/>
            </a:xfrm>
            <a:prstGeom prst="flowChartOnline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59"/>
            </a:p>
          </p:txBody>
        </p:sp>
        <p:sp>
          <p:nvSpPr>
            <p:cNvPr id="5" name="Flowchart: Delay 4"/>
            <p:cNvSpPr/>
            <p:nvPr/>
          </p:nvSpPr>
          <p:spPr>
            <a:xfrm rot="16200000">
              <a:off x="7413436" y="7700952"/>
              <a:ext cx="465921" cy="42083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59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0617" y="323830"/>
              <a:ext cx="1075364" cy="5746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Out of Bounds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8400" y="2004253"/>
              <a:ext cx="1151897" cy="885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Incorrect Locomotion Commands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58271" y="3271859"/>
              <a:ext cx="1075364" cy="6947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Inaccurate Planning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77254" y="4430874"/>
              <a:ext cx="1233043" cy="791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Incorrect Localization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05043" y="8776297"/>
              <a:ext cx="1298837" cy="1135452"/>
              <a:chOff x="640162" y="4840830"/>
              <a:chExt cx="941862" cy="90284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40162" y="4840830"/>
                <a:ext cx="941862" cy="90284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91" dirty="0">
                    <a:solidFill>
                      <a:schemeClr val="tx1"/>
                    </a:solidFill>
                  </a:rPr>
                  <a:t>Incorrectly Placed Boundary Vision Tag</a:t>
                </a:r>
                <a:endParaRPr lang="en-US" sz="149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640162" y="4840830"/>
                <a:ext cx="941862" cy="902847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5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864896" y="8776297"/>
              <a:ext cx="1142168" cy="1015703"/>
              <a:chOff x="640162" y="4840830"/>
              <a:chExt cx="1015260" cy="90284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40162" y="4943343"/>
                <a:ext cx="1015260" cy="70238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91" dirty="0">
                    <a:solidFill>
                      <a:schemeClr val="tx1"/>
                    </a:solidFill>
                  </a:rPr>
                  <a:t>Fail to check bounds</a:t>
                </a:r>
                <a:endParaRPr lang="en-US" sz="149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640162" y="4840830"/>
                <a:ext cx="941862" cy="902847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5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740713" y="8776297"/>
              <a:ext cx="1016078" cy="791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Out of bounds input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10591" y="4223778"/>
              <a:ext cx="1376584" cy="8560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Loss of communication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49778" y="4223778"/>
              <a:ext cx="1207013" cy="8560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Wheel Mechanical Failure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01112" y="2020582"/>
              <a:ext cx="1197385" cy="7397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Loss of Robot Control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Stored Data 23"/>
            <p:cNvSpPr/>
            <p:nvPr/>
          </p:nvSpPr>
          <p:spPr>
            <a:xfrm rot="5400000">
              <a:off x="6655106" y="1121508"/>
              <a:ext cx="485229" cy="515478"/>
            </a:xfrm>
            <a:prstGeom prst="flowChartOnline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59"/>
            </a:p>
          </p:txBody>
        </p:sp>
        <p:sp>
          <p:nvSpPr>
            <p:cNvPr id="25" name="Flowchart: Stored Data 24"/>
            <p:cNvSpPr/>
            <p:nvPr/>
          </p:nvSpPr>
          <p:spPr>
            <a:xfrm rot="5400000">
              <a:off x="5353336" y="5515326"/>
              <a:ext cx="485229" cy="515478"/>
            </a:xfrm>
            <a:prstGeom prst="flowChartOnline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59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88196" y="6678294"/>
              <a:ext cx="1016078" cy="791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Poor Localization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Stored Data 29"/>
            <p:cNvSpPr/>
            <p:nvPr/>
          </p:nvSpPr>
          <p:spPr>
            <a:xfrm rot="5400000">
              <a:off x="4447952" y="7781541"/>
              <a:ext cx="485229" cy="515478"/>
            </a:xfrm>
            <a:prstGeom prst="flowChartOnline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59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6335" y="8776299"/>
              <a:ext cx="1016078" cy="791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Bad Camera Data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Stored Data 31"/>
            <p:cNvSpPr/>
            <p:nvPr/>
          </p:nvSpPr>
          <p:spPr>
            <a:xfrm rot="5400000">
              <a:off x="5551760" y="9960546"/>
              <a:ext cx="485229" cy="515478"/>
            </a:xfrm>
            <a:prstGeom prst="flowChartOnline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59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188196" y="10897852"/>
              <a:ext cx="1298837" cy="1135452"/>
              <a:chOff x="640162" y="4840830"/>
              <a:chExt cx="941862" cy="9028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40162" y="4840830"/>
                <a:ext cx="941862" cy="90284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91" dirty="0" err="1">
                    <a:solidFill>
                      <a:schemeClr val="tx1"/>
                    </a:solidFill>
                  </a:rPr>
                  <a:t>Miscalibrated</a:t>
                </a:r>
                <a:r>
                  <a:rPr lang="en-US" sz="1491" dirty="0">
                    <a:solidFill>
                      <a:schemeClr val="tx1"/>
                    </a:solidFill>
                  </a:rPr>
                  <a:t> Camera</a:t>
                </a:r>
                <a:endParaRPr lang="en-US" sz="149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Diamond 34"/>
              <p:cNvSpPr/>
              <p:nvPr/>
            </p:nvSpPr>
            <p:spPr>
              <a:xfrm>
                <a:off x="640162" y="4840830"/>
                <a:ext cx="941862" cy="902847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5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6133634" y="10897852"/>
              <a:ext cx="1593340" cy="9752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Obstacles Obstructing Vision Tags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34948" y="6627241"/>
              <a:ext cx="1016078" cy="791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Incorrect Input Image</a:t>
              </a:r>
            </a:p>
          </p:txBody>
        </p:sp>
        <p:cxnSp>
          <p:nvCxnSpPr>
            <p:cNvPr id="41" name="Straight Connector 40"/>
            <p:cNvCxnSpPr>
              <a:stCxn id="9" idx="2"/>
              <a:endCxn id="24" idx="1"/>
            </p:cNvCxnSpPr>
            <p:nvPr/>
          </p:nvCxnSpPr>
          <p:spPr>
            <a:xfrm flipH="1">
              <a:off x="6897720" y="898491"/>
              <a:ext cx="579" cy="2381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897720" y="1551623"/>
              <a:ext cx="1018199" cy="468960"/>
              <a:chOff x="3573780" y="1379220"/>
              <a:chExt cx="795592" cy="416853"/>
            </a:xfrm>
          </p:grpSpPr>
          <p:cxnSp>
            <p:nvCxnSpPr>
              <p:cNvPr id="51" name="Straight Connector 50"/>
              <p:cNvCxnSpPr>
                <a:endCxn id="23" idx="0"/>
              </p:cNvCxnSpPr>
              <p:nvPr/>
            </p:nvCxnSpPr>
            <p:spPr>
              <a:xfrm>
                <a:off x="4355048" y="1645920"/>
                <a:ext cx="0" cy="1501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73780" y="1645920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573780" y="1379220"/>
                <a:ext cx="0" cy="2667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flipH="1">
              <a:off x="5595948" y="1543048"/>
              <a:ext cx="1202615" cy="431113"/>
              <a:chOff x="3573780" y="1405241"/>
              <a:chExt cx="795592" cy="383212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363249" y="1638300"/>
                <a:ext cx="0" cy="1501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73780" y="1645920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582399" y="1405241"/>
                <a:ext cx="0" cy="24067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23" idx="2"/>
              <a:endCxn id="4" idx="1"/>
            </p:cNvCxnSpPr>
            <p:nvPr/>
          </p:nvCxnSpPr>
          <p:spPr>
            <a:xfrm flipH="1">
              <a:off x="7897669" y="2760320"/>
              <a:ext cx="2135" cy="2773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flipH="1">
              <a:off x="7498884" y="3437573"/>
              <a:ext cx="276374" cy="786205"/>
              <a:chOff x="3581980" y="1163066"/>
              <a:chExt cx="799001" cy="698849"/>
            </a:xfrm>
          </p:grpSpPr>
          <p:cxnSp>
            <p:nvCxnSpPr>
              <p:cNvPr id="70" name="Straight Connector 69"/>
              <p:cNvCxnSpPr>
                <a:endCxn id="21" idx="0"/>
              </p:cNvCxnSpPr>
              <p:nvPr/>
            </p:nvCxnSpPr>
            <p:spPr>
              <a:xfrm>
                <a:off x="4376455" y="1645920"/>
                <a:ext cx="4526" cy="2159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3581980" y="1645920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581980" y="1163066"/>
                <a:ext cx="0" cy="482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8007064" y="3437573"/>
              <a:ext cx="1157190" cy="786205"/>
              <a:chOff x="3573780" y="1143939"/>
              <a:chExt cx="795592" cy="698849"/>
            </a:xfrm>
          </p:grpSpPr>
          <p:cxnSp>
            <p:nvCxnSpPr>
              <p:cNvPr id="78" name="Straight Connector 77"/>
              <p:cNvCxnSpPr>
                <a:endCxn id="22" idx="0"/>
              </p:cNvCxnSpPr>
              <p:nvPr/>
            </p:nvCxnSpPr>
            <p:spPr>
              <a:xfrm>
                <a:off x="4359622" y="1626793"/>
                <a:ext cx="0" cy="2159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573780" y="1630680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573780" y="1143939"/>
                <a:ext cx="0" cy="4943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>
              <a:stCxn id="11" idx="2"/>
              <a:endCxn id="12" idx="0"/>
            </p:cNvCxnSpPr>
            <p:nvPr/>
          </p:nvCxnSpPr>
          <p:spPr>
            <a:xfrm flipH="1">
              <a:off x="5595953" y="2889480"/>
              <a:ext cx="0" cy="382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2" idx="2"/>
              <a:endCxn id="13" idx="0"/>
            </p:cNvCxnSpPr>
            <p:nvPr/>
          </p:nvCxnSpPr>
          <p:spPr>
            <a:xfrm flipH="1">
              <a:off x="5593775" y="3966616"/>
              <a:ext cx="2178" cy="4642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5" idx="1"/>
              <a:endCxn id="13" idx="2"/>
            </p:cNvCxnSpPr>
            <p:nvPr/>
          </p:nvCxnSpPr>
          <p:spPr>
            <a:xfrm flipH="1" flipV="1">
              <a:off x="5593775" y="5222677"/>
              <a:ext cx="2175" cy="3077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 flipH="1">
              <a:off x="4690567" y="5932170"/>
              <a:ext cx="796465" cy="746123"/>
              <a:chOff x="3573780" y="1379220"/>
              <a:chExt cx="795592" cy="475574"/>
            </a:xfrm>
          </p:grpSpPr>
          <p:cxnSp>
            <p:nvCxnSpPr>
              <p:cNvPr id="95" name="Straight Connector 94"/>
              <p:cNvCxnSpPr>
                <a:endCxn id="29" idx="0"/>
              </p:cNvCxnSpPr>
              <p:nvPr/>
            </p:nvCxnSpPr>
            <p:spPr>
              <a:xfrm>
                <a:off x="4363250" y="1638294"/>
                <a:ext cx="703" cy="2165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3573780" y="1640456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573780" y="1379220"/>
                <a:ext cx="0" cy="2667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700712" y="5932169"/>
              <a:ext cx="1939217" cy="695072"/>
              <a:chOff x="3573780" y="1305022"/>
              <a:chExt cx="795592" cy="617571"/>
            </a:xfrm>
          </p:grpSpPr>
          <p:cxnSp>
            <p:nvCxnSpPr>
              <p:cNvPr id="100" name="Straight Connector 99"/>
              <p:cNvCxnSpPr>
                <a:endCxn id="38" idx="0"/>
              </p:cNvCxnSpPr>
              <p:nvPr/>
            </p:nvCxnSpPr>
            <p:spPr>
              <a:xfrm>
                <a:off x="4363249" y="1638300"/>
                <a:ext cx="0" cy="2842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3573780" y="1640456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573780" y="1305022"/>
                <a:ext cx="0" cy="3408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>
              <a:stCxn id="38" idx="2"/>
              <a:endCxn id="5" idx="3"/>
            </p:cNvCxnSpPr>
            <p:nvPr/>
          </p:nvCxnSpPr>
          <p:spPr>
            <a:xfrm>
              <a:off x="7642987" y="7419043"/>
              <a:ext cx="0" cy="259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29" idx="2"/>
              <a:endCxn id="30" idx="1"/>
            </p:cNvCxnSpPr>
            <p:nvPr/>
          </p:nvCxnSpPr>
          <p:spPr>
            <a:xfrm flipH="1">
              <a:off x="4690565" y="7470098"/>
              <a:ext cx="0" cy="326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 flipH="1">
              <a:off x="7394694" y="8144329"/>
              <a:ext cx="166251" cy="631968"/>
              <a:chOff x="3581980" y="1321806"/>
              <a:chExt cx="795592" cy="561749"/>
            </a:xfrm>
          </p:grpSpPr>
          <p:cxnSp>
            <p:nvCxnSpPr>
              <p:cNvPr id="115" name="Straight Connector 114"/>
              <p:cNvCxnSpPr>
                <a:endCxn id="19" idx="0"/>
              </p:cNvCxnSpPr>
              <p:nvPr/>
            </p:nvCxnSpPr>
            <p:spPr>
              <a:xfrm>
                <a:off x="4376458" y="1645920"/>
                <a:ext cx="1114" cy="2376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3581980" y="1645920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5" idx="1"/>
              </p:cNvCxnSpPr>
              <p:nvPr/>
            </p:nvCxnSpPr>
            <p:spPr>
              <a:xfrm>
                <a:off x="3581980" y="1321806"/>
                <a:ext cx="0" cy="324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7726974" y="8144328"/>
              <a:ext cx="1535226" cy="631969"/>
              <a:chOff x="3566746" y="1404751"/>
              <a:chExt cx="795592" cy="561507"/>
            </a:xfrm>
          </p:grpSpPr>
          <p:cxnSp>
            <p:nvCxnSpPr>
              <p:cNvPr id="121" name="Straight Connector 120"/>
              <p:cNvCxnSpPr>
                <a:endCxn id="20" idx="0"/>
              </p:cNvCxnSpPr>
              <p:nvPr/>
            </p:nvCxnSpPr>
            <p:spPr>
              <a:xfrm>
                <a:off x="4356826" y="1640458"/>
                <a:ext cx="0" cy="325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3566746" y="1640456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569415" y="1404751"/>
                <a:ext cx="0" cy="2411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 flipH="1">
              <a:off x="3837315" y="8201023"/>
              <a:ext cx="766116" cy="575273"/>
              <a:chOff x="793390" y="1417266"/>
              <a:chExt cx="3666228" cy="511354"/>
            </a:xfrm>
          </p:grpSpPr>
          <p:cxnSp>
            <p:nvCxnSpPr>
              <p:cNvPr id="129" name="Straight Connector 128"/>
              <p:cNvCxnSpPr>
                <a:endCxn id="15" idx="0"/>
              </p:cNvCxnSpPr>
              <p:nvPr/>
            </p:nvCxnSpPr>
            <p:spPr>
              <a:xfrm flipH="1">
                <a:off x="4401146" y="1708265"/>
                <a:ext cx="0" cy="2203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793390" y="1690985"/>
                <a:ext cx="36662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30" idx="3"/>
              </p:cNvCxnSpPr>
              <p:nvPr/>
            </p:nvCxnSpPr>
            <p:spPr>
              <a:xfrm>
                <a:off x="833407" y="1417266"/>
                <a:ext cx="0" cy="2743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4757313" y="8193310"/>
              <a:ext cx="1096376" cy="575273"/>
              <a:chOff x="793390" y="1417266"/>
              <a:chExt cx="3666228" cy="511354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4401147" y="1708265"/>
                <a:ext cx="0" cy="2203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 flipV="1">
                <a:off x="793390" y="1690985"/>
                <a:ext cx="36662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33407" y="1417266"/>
                <a:ext cx="0" cy="2743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>
              <a:stCxn id="31" idx="2"/>
              <a:endCxn id="32" idx="1"/>
            </p:cNvCxnSpPr>
            <p:nvPr/>
          </p:nvCxnSpPr>
          <p:spPr>
            <a:xfrm flipH="1">
              <a:off x="5794374" y="9568102"/>
              <a:ext cx="1" cy="407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 flipH="1">
              <a:off x="4829788" y="10380027"/>
              <a:ext cx="870924" cy="517824"/>
              <a:chOff x="752367" y="1475842"/>
              <a:chExt cx="3666227" cy="460288"/>
            </a:xfrm>
          </p:grpSpPr>
          <p:cxnSp>
            <p:nvCxnSpPr>
              <p:cNvPr id="144" name="Straight Connector 143"/>
              <p:cNvCxnSpPr>
                <a:endCxn id="35" idx="0"/>
              </p:cNvCxnSpPr>
              <p:nvPr/>
            </p:nvCxnSpPr>
            <p:spPr>
              <a:xfrm flipH="1">
                <a:off x="4401147" y="1708265"/>
                <a:ext cx="0" cy="2278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752367" y="1698605"/>
                <a:ext cx="366622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32" idx="3"/>
              </p:cNvCxnSpPr>
              <p:nvPr/>
            </p:nvCxnSpPr>
            <p:spPr>
              <a:xfrm>
                <a:off x="833406" y="1475842"/>
                <a:ext cx="0" cy="2157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5862261" y="10380027"/>
              <a:ext cx="1035459" cy="517825"/>
              <a:chOff x="785938" y="1475842"/>
              <a:chExt cx="4054484" cy="460289"/>
            </a:xfrm>
          </p:grpSpPr>
          <p:cxnSp>
            <p:nvCxnSpPr>
              <p:cNvPr id="150" name="Straight Connector 149"/>
              <p:cNvCxnSpPr>
                <a:endCxn id="37" idx="0"/>
              </p:cNvCxnSpPr>
              <p:nvPr/>
            </p:nvCxnSpPr>
            <p:spPr>
              <a:xfrm>
                <a:off x="4840422" y="1691640"/>
                <a:ext cx="0" cy="2444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785938" y="1698605"/>
                <a:ext cx="405448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833406" y="1475842"/>
                <a:ext cx="0" cy="2157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6988865" y="1543050"/>
              <a:ext cx="2536135" cy="828675"/>
              <a:chOff x="3573780" y="1379220"/>
              <a:chExt cx="795592" cy="102147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4367000" y="1645920"/>
                <a:ext cx="0" cy="7547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3573780" y="1645920"/>
                <a:ext cx="795592" cy="12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73780" y="1379220"/>
                <a:ext cx="0" cy="2667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8918746" y="2382373"/>
              <a:ext cx="1197385" cy="7397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91" dirty="0">
                  <a:solidFill>
                    <a:schemeClr val="tx1"/>
                  </a:solidFill>
                </a:rPr>
                <a:t>Person pushes robot</a:t>
              </a:r>
              <a:endParaRPr lang="en-US" sz="149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9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6997" y="2106734"/>
            <a:ext cx="390200" cy="3985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59"/>
          </a:p>
        </p:txBody>
      </p:sp>
      <p:sp>
        <p:nvSpPr>
          <p:cNvPr id="5" name="Diamond 4"/>
          <p:cNvSpPr/>
          <p:nvPr/>
        </p:nvSpPr>
        <p:spPr>
          <a:xfrm>
            <a:off x="2620061" y="1059343"/>
            <a:ext cx="909954" cy="92920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59" dirty="0">
                <a:solidFill>
                  <a:schemeClr val="tx1"/>
                </a:solidFill>
              </a:rPr>
              <a:t>Test</a:t>
            </a:r>
            <a:endParaRPr lang="en-US" sz="1259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1763" y="2241642"/>
            <a:ext cx="926033" cy="527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926" tIns="31964" rIns="63926" bIns="319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91" dirty="0">
                <a:solidFill>
                  <a:schemeClr val="tx1"/>
                </a:solidFill>
              </a:rPr>
              <a:t>Text</a:t>
            </a:r>
            <a:endParaRPr lang="en-US" sz="149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18238" y="3316488"/>
            <a:ext cx="0" cy="109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1859591" y="3727668"/>
            <a:ext cx="605016" cy="39020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52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29</cp:revision>
  <dcterms:created xsi:type="dcterms:W3CDTF">2016-11-22T03:08:45Z</dcterms:created>
  <dcterms:modified xsi:type="dcterms:W3CDTF">2016-12-01T22:39:51Z</dcterms:modified>
</cp:coreProperties>
</file>