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7" autoAdjust="0"/>
    <p:restoredTop sz="94660"/>
  </p:normalViewPr>
  <p:slideViewPr>
    <p:cSldViewPr snapToGrid="0">
      <p:cViewPr>
        <p:scale>
          <a:sx n="50" d="100"/>
          <a:sy n="50" d="100"/>
        </p:scale>
        <p:origin x="-30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0724-950E-48A4-8B46-0BFE040E311C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04FA-7D2F-4A42-B908-DE6034EF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7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0724-950E-48A4-8B46-0BFE040E311C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04FA-7D2F-4A42-B908-DE6034EF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9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0724-950E-48A4-8B46-0BFE040E311C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04FA-7D2F-4A42-B908-DE6034EF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9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0724-950E-48A4-8B46-0BFE040E311C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04FA-7D2F-4A42-B908-DE6034EF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0724-950E-48A4-8B46-0BFE040E311C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04FA-7D2F-4A42-B908-DE6034EF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4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0724-950E-48A4-8B46-0BFE040E311C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04FA-7D2F-4A42-B908-DE6034EF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0724-950E-48A4-8B46-0BFE040E311C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04FA-7D2F-4A42-B908-DE6034EF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0724-950E-48A4-8B46-0BFE040E311C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04FA-7D2F-4A42-B908-DE6034EF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6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0724-950E-48A4-8B46-0BFE040E311C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04FA-7D2F-4A42-B908-DE6034EF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0724-950E-48A4-8B46-0BFE040E311C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04FA-7D2F-4A42-B908-DE6034EF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3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0724-950E-48A4-8B46-0BFE040E311C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04FA-7D2F-4A42-B908-DE6034EF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0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0724-950E-48A4-8B46-0BFE040E311C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804FA-7D2F-4A42-B908-DE6034EF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9760" y="1654810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Subsystem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16760" y="414020"/>
            <a:ext cx="970280" cy="9194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Actor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10000" y="701040"/>
            <a:ext cx="736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10000" y="1654810"/>
            <a:ext cx="13589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18200" y="701040"/>
            <a:ext cx="1346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68190" y="2133600"/>
            <a:ext cx="3560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Text box for labeling sections (onboard, </a:t>
            </a:r>
            <a:r>
              <a:rPr lang="en-US" sz="1200" dirty="0" err="1" smtClean="0"/>
              <a:t>offboard</a:t>
            </a:r>
            <a:r>
              <a:rPr lang="en-US" sz="1200" dirty="0" smtClean="0"/>
              <a:t>, etc.)</a:t>
            </a:r>
            <a:endParaRPr lang="en-US" sz="1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918200" y="1654810"/>
            <a:ext cx="1510901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H="1">
            <a:off x="8101574" y="495153"/>
            <a:ext cx="1240790" cy="1078523"/>
          </a:xfrm>
          <a:prstGeom prst="bentConnector3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8344291" y="1695450"/>
            <a:ext cx="957580" cy="876300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7946781" y="3091181"/>
            <a:ext cx="1314450" cy="762000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6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Jassal</dc:creator>
  <cp:lastModifiedBy>Neil Jassal</cp:lastModifiedBy>
  <cp:revision>6</cp:revision>
  <dcterms:created xsi:type="dcterms:W3CDTF">2016-10-24T21:44:17Z</dcterms:created>
  <dcterms:modified xsi:type="dcterms:W3CDTF">2016-10-24T22:58:05Z</dcterms:modified>
</cp:coreProperties>
</file>