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0724-950E-48A4-8B46-0BFE040E311C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04FA-7D2F-4A42-B908-DE6034EF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7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0724-950E-48A4-8B46-0BFE040E311C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04FA-7D2F-4A42-B908-DE6034EF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9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0724-950E-48A4-8B46-0BFE040E311C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04FA-7D2F-4A42-B908-DE6034EF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9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0724-950E-48A4-8B46-0BFE040E311C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04FA-7D2F-4A42-B908-DE6034EF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0724-950E-48A4-8B46-0BFE040E311C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04FA-7D2F-4A42-B908-DE6034EF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4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0724-950E-48A4-8B46-0BFE040E311C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04FA-7D2F-4A42-B908-DE6034EF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0724-950E-48A4-8B46-0BFE040E311C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04FA-7D2F-4A42-B908-DE6034EF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0724-950E-48A4-8B46-0BFE040E311C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04FA-7D2F-4A42-B908-DE6034EF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6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0724-950E-48A4-8B46-0BFE040E311C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04FA-7D2F-4A42-B908-DE6034EF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0724-950E-48A4-8B46-0BFE040E311C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04FA-7D2F-4A42-B908-DE6034EF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3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0724-950E-48A4-8B46-0BFE040E311C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04FA-7D2F-4A42-B908-DE6034EF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0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90724-950E-48A4-8B46-0BFE040E311C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804FA-7D2F-4A42-B908-DE6034EF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3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89760" y="1654810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TEXT</a:t>
            </a:r>
          </a:p>
        </p:txBody>
      </p:sp>
      <p:sp>
        <p:nvSpPr>
          <p:cNvPr id="5" name="Oval 4"/>
          <p:cNvSpPr/>
          <p:nvPr/>
        </p:nvSpPr>
        <p:spPr>
          <a:xfrm>
            <a:off x="2016760" y="414020"/>
            <a:ext cx="970280" cy="9194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TEXT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810000" y="701040"/>
            <a:ext cx="736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810000" y="1654810"/>
            <a:ext cx="13589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918200" y="701040"/>
            <a:ext cx="13462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66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Jassal</dc:creator>
  <cp:lastModifiedBy>Neil Jassal</cp:lastModifiedBy>
  <cp:revision>1</cp:revision>
  <dcterms:created xsi:type="dcterms:W3CDTF">2016-10-24T21:44:17Z</dcterms:created>
  <dcterms:modified xsi:type="dcterms:W3CDTF">2016-10-24T21:44:41Z</dcterms:modified>
</cp:coreProperties>
</file>