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9700" y="2796914"/>
            <a:ext cx="970280" cy="914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Input Image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48362" y="2796914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Data legible by planner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5578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Voxelize</a:t>
            </a:r>
            <a:r>
              <a:rPr lang="en-US" sz="1200" dirty="0" smtClean="0">
                <a:solidFill>
                  <a:srgbClr val="000000"/>
                </a:solidFill>
              </a:rPr>
              <a:t> Image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1970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Line-based Segmentation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10281" y="2777864"/>
            <a:ext cx="1250577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Line Parameterization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3774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Determine voxel occupancy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>
            <a:off x="1519980" y="3254114"/>
            <a:ext cx="935598" cy="25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3552858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7" idx="1"/>
          </p:cNvCxnSpPr>
          <p:nvPr/>
        </p:nvCxnSpPr>
        <p:spPr>
          <a:xfrm>
            <a:off x="5551054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7549250" y="3256654"/>
            <a:ext cx="76103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9560858" y="3256654"/>
            <a:ext cx="8875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1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8</cp:revision>
  <dcterms:created xsi:type="dcterms:W3CDTF">2016-10-27T02:23:38Z</dcterms:created>
  <dcterms:modified xsi:type="dcterms:W3CDTF">2016-10-27T03:49:11Z</dcterms:modified>
</cp:coreProperties>
</file>