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1C4A43C-BABE-4B00-8E98-0E50555B7838}">
  <a:tblStyle styleId="{31C4A43C-BABE-4B00-8E98-0E50555B7838}" styleName="Table_0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Relationship Id="rId4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Friction Force Explorers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Don Zheng, Neil Jassal, Rachel Holladay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8842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Robot #2: Robot Librarian</a:t>
            </a:r>
          </a:p>
        </p:txBody>
      </p:sp>
      <p:pic>
        <p:nvPicPr>
          <p:cNvPr descr="robot idea pictures_3.jp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975" y="1602099"/>
            <a:ext cx="5504051" cy="33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38842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Robot #3: Cone Laying Robot</a:t>
            </a:r>
          </a:p>
        </p:txBody>
      </p:sp>
      <p:pic>
        <p:nvPicPr>
          <p:cNvPr descr="robot idea pictures_2.jp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640" y="1382626"/>
            <a:ext cx="7274726" cy="358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Alternatives Evaluation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Shape 128"/>
          <p:cNvGraphicFramePr/>
          <p:nvPr/>
        </p:nvGraphicFramePr>
        <p:xfrm>
          <a:off x="80962" y="56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{31C4A43C-BABE-4B00-8E98-0E50555B7838}</a:tableStyleId>
              </a:tblPr>
              <a:tblGrid>
                <a:gridCol w="1381125"/>
                <a:gridCol w="942975"/>
                <a:gridCol w="952500"/>
                <a:gridCol w="942975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Multi-Robot Movers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Robot Librarian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Cone Laying Robot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619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Evaluation Criteria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Priority (1-5)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System Attributes (Relevant Feature)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Metric Score (1-5)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Weighted Score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Metric Score (1-5)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Weighted Score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Metric Score (1-5)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Weighted Score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Mechanical Complexity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-5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# of mechanically significant parts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-10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-20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-15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D9EEB"/>
                    </a:solidFill>
                  </a:tcPr>
                </a:tc>
              </a:tr>
              <a:tr h="333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Algorithmic Interest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# of interesting problems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D9EEB"/>
                    </a:solidFill>
                  </a:tcPr>
                </a:tc>
              </a:tr>
              <a:tr h="333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Time to build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-4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Schedule predictability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-12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-12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-16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D9EEB"/>
                    </a:solidFill>
                  </a:tcPr>
                </a:tc>
              </a:tr>
              <a:tr h="333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Usability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Startup potential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5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D9EEB"/>
                    </a:solidFill>
                  </a:tcPr>
                </a:tc>
              </a:tr>
              <a:tr h="4762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Durability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-2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# of fragile mechanical components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-2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-6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-4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D9EEB"/>
                    </a:solidFill>
                  </a:tcPr>
                </a:tc>
              </a:tr>
              <a:tr h="447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-9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4E8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-30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C9C9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-21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7D7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Metrics Used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8842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Metric #1: Mechanical Complexity</a:t>
            </a:r>
          </a:p>
        </p:txBody>
      </p:sp>
      <p:pic>
        <p:nvPicPr>
          <p:cNvPr descr="noun_582661_cc.png"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050" y="1586675"/>
            <a:ext cx="3353799" cy="3353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un_181348_cc.png"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450" y="1255800"/>
            <a:ext cx="3789950" cy="37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38842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Metric #2: Algorithmic Interest</a:t>
            </a:r>
          </a:p>
        </p:txBody>
      </p:sp>
      <p:pic>
        <p:nvPicPr>
          <p:cNvPr descr="noun_311718_cc.pn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574" y="1443799"/>
            <a:ext cx="3549299" cy="3549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un_9492_cc.png"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749" y="1368599"/>
            <a:ext cx="3699699" cy="369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38842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Metric #3: Time</a:t>
            </a:r>
          </a:p>
        </p:txBody>
      </p:sp>
      <p:pic>
        <p:nvPicPr>
          <p:cNvPr descr="noun_190473_cc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89" y="1230237"/>
            <a:ext cx="3771874" cy="3771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un_342613_cc.png"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825" y="1230249"/>
            <a:ext cx="3771874" cy="377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8842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Metric #4: Usability</a:t>
            </a:r>
          </a:p>
        </p:txBody>
      </p:sp>
      <p:pic>
        <p:nvPicPr>
          <p:cNvPr descr="noun_594614_cc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724" y="1483224"/>
            <a:ext cx="3396174" cy="3396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un_229115_cc.png"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499" y="1230224"/>
            <a:ext cx="3811174" cy="381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8842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Metric #5: Durability</a:t>
            </a:r>
          </a:p>
        </p:txBody>
      </p:sp>
      <p:pic>
        <p:nvPicPr>
          <p:cNvPr descr="noun_132882_cc.pn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075" y="1671900"/>
            <a:ext cx="2968575" cy="2968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un_432940_cc.png"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725" y="1282050"/>
            <a:ext cx="3471599" cy="34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Robots to Be Evaluated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8842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Robot #1: Multirobot Movers</a:t>
            </a:r>
          </a:p>
        </p:txBody>
      </p:sp>
      <p:pic>
        <p:nvPicPr>
          <p:cNvPr descr="robot idea pictures_1.jp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939" y="1198775"/>
            <a:ext cx="6678123" cy="379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