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1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501E-8B98-4D26-B52A-80110765E25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4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501E-8B98-4D26-B52A-80110765E25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5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501E-8B98-4D26-B52A-80110765E25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5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501E-8B98-4D26-B52A-80110765E25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3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501E-8B98-4D26-B52A-80110765E25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501E-8B98-4D26-B52A-80110765E25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3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501E-8B98-4D26-B52A-80110765E25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7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501E-8B98-4D26-B52A-80110765E25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9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501E-8B98-4D26-B52A-80110765E25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0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501E-8B98-4D26-B52A-80110765E25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8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501E-8B98-4D26-B52A-80110765E25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1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9501E-8B98-4D26-B52A-80110765E25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3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3277" y="2616872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</a:rPr>
              <a:t>Offboard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34892" y="2616871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Onboard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6" name="Elbow Connector 5"/>
          <p:cNvCxnSpPr>
            <a:stCxn id="7" idx="1"/>
            <a:endCxn id="4" idx="0"/>
          </p:cNvCxnSpPr>
          <p:nvPr/>
        </p:nvCxnSpPr>
        <p:spPr>
          <a:xfrm rot="10800000" flipV="1">
            <a:off x="1671918" y="2138082"/>
            <a:ext cx="867783" cy="47879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539700" y="1659292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Sent from Robot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9700" y="3574452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Sent to Robot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1" name="Elbow Connector 10"/>
          <p:cNvCxnSpPr>
            <a:stCxn id="4" idx="2"/>
            <a:endCxn id="8" idx="1"/>
          </p:cNvCxnSpPr>
          <p:nvPr/>
        </p:nvCxnSpPr>
        <p:spPr>
          <a:xfrm rot="16200000" flipH="1">
            <a:off x="1866413" y="3379955"/>
            <a:ext cx="478790" cy="867783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27347" y="3129371"/>
            <a:ext cx="1097280" cy="62386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Velocity Drive Commands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32276" y="3992635"/>
            <a:ext cx="1097280" cy="62386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Writing Tool Commands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27347" y="4855899"/>
            <a:ext cx="1097280" cy="62386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Emergency Stop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27347" y="5719163"/>
            <a:ext cx="1097280" cy="62386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Error Logs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40333" y="1996510"/>
            <a:ext cx="1097280" cy="62386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Localization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40333" y="1025183"/>
            <a:ext cx="1097280" cy="62386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Motor Feedback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377543" y="1988890"/>
            <a:ext cx="1097280" cy="62386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Writing Tool Motors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377543" y="3574451"/>
            <a:ext cx="1097280" cy="62386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Motor Encoder Data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434892" y="1025184"/>
            <a:ext cx="1097280" cy="62386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Drive Locomotion Motors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33" name="Elbow Connector 32"/>
          <p:cNvCxnSpPr>
            <a:endCxn id="14" idx="1"/>
          </p:cNvCxnSpPr>
          <p:nvPr/>
        </p:nvCxnSpPr>
        <p:spPr>
          <a:xfrm flipV="1">
            <a:off x="3639444" y="3441306"/>
            <a:ext cx="887903" cy="248012"/>
          </a:xfrm>
          <a:prstGeom prst="bentConnector3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20" idx="1"/>
          </p:cNvCxnSpPr>
          <p:nvPr/>
        </p:nvCxnSpPr>
        <p:spPr>
          <a:xfrm>
            <a:off x="3639444" y="3866970"/>
            <a:ext cx="892832" cy="437600"/>
          </a:xfrm>
          <a:prstGeom prst="bentConnector3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21" idx="1"/>
          </p:cNvCxnSpPr>
          <p:nvPr/>
        </p:nvCxnSpPr>
        <p:spPr>
          <a:xfrm rot="16200000" flipH="1">
            <a:off x="3690405" y="4330891"/>
            <a:ext cx="1102661" cy="571224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22" idx="1"/>
          </p:cNvCxnSpPr>
          <p:nvPr/>
        </p:nvCxnSpPr>
        <p:spPr>
          <a:xfrm rot="16200000" flipH="1">
            <a:off x="3323339" y="4827089"/>
            <a:ext cx="1726529" cy="681488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3638553" y="4065172"/>
            <a:ext cx="329184" cy="0"/>
          </a:xfrm>
          <a:prstGeom prst="line">
            <a:avLst/>
          </a:prstGeom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3639360" y="4314092"/>
            <a:ext cx="219456" cy="0"/>
          </a:xfrm>
          <a:prstGeom prst="line">
            <a:avLst/>
          </a:prstGeom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4" idx="3"/>
          </p:cNvCxnSpPr>
          <p:nvPr/>
        </p:nvCxnSpPr>
        <p:spPr>
          <a:xfrm flipV="1">
            <a:off x="5624627" y="3441305"/>
            <a:ext cx="2810264" cy="1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20" idx="3"/>
          </p:cNvCxnSpPr>
          <p:nvPr/>
        </p:nvCxnSpPr>
        <p:spPr>
          <a:xfrm flipH="1">
            <a:off x="5629556" y="4304568"/>
            <a:ext cx="3087079" cy="2"/>
          </a:xfrm>
          <a:prstGeom prst="line">
            <a:avLst/>
          </a:prstGeom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21" idx="3"/>
          </p:cNvCxnSpPr>
          <p:nvPr/>
        </p:nvCxnSpPr>
        <p:spPr>
          <a:xfrm flipH="1">
            <a:off x="5624627" y="5147685"/>
            <a:ext cx="3364992" cy="0"/>
          </a:xfrm>
          <a:prstGeom prst="line">
            <a:avLst/>
          </a:prstGeom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22" idx="3"/>
          </p:cNvCxnSpPr>
          <p:nvPr/>
        </p:nvCxnSpPr>
        <p:spPr>
          <a:xfrm flipH="1">
            <a:off x="5624627" y="6010949"/>
            <a:ext cx="3625803" cy="20149"/>
          </a:xfrm>
          <a:prstGeom prst="line">
            <a:avLst/>
          </a:prstGeom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8704659" y="3574452"/>
            <a:ext cx="0" cy="730116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5" idx="2"/>
          </p:cNvCxnSpPr>
          <p:nvPr/>
        </p:nvCxnSpPr>
        <p:spPr>
          <a:xfrm flipV="1">
            <a:off x="8983532" y="3574451"/>
            <a:ext cx="0" cy="15819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9250430" y="3570074"/>
            <a:ext cx="2870" cy="245059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26" idx="0"/>
          </p:cNvCxnSpPr>
          <p:nvPr/>
        </p:nvCxnSpPr>
        <p:spPr>
          <a:xfrm rot="16200000" flipV="1">
            <a:off x="10108998" y="2757266"/>
            <a:ext cx="237490" cy="1396880"/>
          </a:xfrm>
          <a:prstGeom prst="bentConnector2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9533760" y="3070860"/>
            <a:ext cx="1673352" cy="0"/>
          </a:xfrm>
          <a:prstGeom prst="line">
            <a:avLst/>
          </a:prstGeom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9532172" y="2849880"/>
            <a:ext cx="1151068" cy="0"/>
          </a:xfrm>
          <a:prstGeom prst="line">
            <a:avLst/>
          </a:prstGeom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10683240" y="2612107"/>
            <a:ext cx="0" cy="246888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11201400" y="2607995"/>
            <a:ext cx="0" cy="4663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23" idx="1"/>
          </p:cNvCxnSpPr>
          <p:nvPr/>
        </p:nvCxnSpPr>
        <p:spPr>
          <a:xfrm flipH="1">
            <a:off x="3636980" y="2308445"/>
            <a:ext cx="2603353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24" idx="1"/>
          </p:cNvCxnSpPr>
          <p:nvPr/>
        </p:nvCxnSpPr>
        <p:spPr>
          <a:xfrm rot="10800000" flipV="1">
            <a:off x="3625005" y="1337117"/>
            <a:ext cx="2615328" cy="55132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5" idx="0"/>
            <a:endCxn id="23" idx="3"/>
          </p:cNvCxnSpPr>
          <p:nvPr/>
        </p:nvCxnSpPr>
        <p:spPr>
          <a:xfrm rot="16200000" flipV="1">
            <a:off x="7869201" y="1776857"/>
            <a:ext cx="308426" cy="1371600"/>
          </a:xfrm>
          <a:prstGeom prst="bentConnector2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5" idx="0"/>
            <a:endCxn id="28" idx="2"/>
          </p:cNvCxnSpPr>
          <p:nvPr/>
        </p:nvCxnSpPr>
        <p:spPr>
          <a:xfrm flipV="1">
            <a:off x="8983532" y="1649053"/>
            <a:ext cx="0" cy="967818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9295702" y="1649053"/>
            <a:ext cx="0" cy="96781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28" idx="1"/>
            <a:endCxn id="24" idx="3"/>
          </p:cNvCxnSpPr>
          <p:nvPr/>
        </p:nvCxnSpPr>
        <p:spPr>
          <a:xfrm flipH="1" flipV="1">
            <a:off x="7337613" y="1337118"/>
            <a:ext cx="1097279" cy="1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87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Jassal</dc:creator>
  <cp:lastModifiedBy>Neil Jassal</cp:lastModifiedBy>
  <cp:revision>14</cp:revision>
  <dcterms:created xsi:type="dcterms:W3CDTF">2016-10-27T01:29:07Z</dcterms:created>
  <dcterms:modified xsi:type="dcterms:W3CDTF">2016-12-06T23:13:32Z</dcterms:modified>
</cp:coreProperties>
</file>