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7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14D7-31D5-6545-8E8B-E4EAE547D6F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7AD5-8E07-8E41-8E64-D95129BA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63720" y="3296920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14" name="Oval 13"/>
          <p:cNvSpPr/>
          <p:nvPr/>
        </p:nvSpPr>
        <p:spPr>
          <a:xfrm>
            <a:off x="2029460" y="32969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9523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002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Capture image as input</a:t>
            </a:r>
          </a:p>
        </p:txBody>
      </p:sp>
      <p:sp>
        <p:nvSpPr>
          <p:cNvPr id="6" name="Oval 5"/>
          <p:cNvSpPr/>
          <p:nvPr/>
        </p:nvSpPr>
        <p:spPr>
          <a:xfrm>
            <a:off x="1544320" y="15062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Human</a:t>
            </a:r>
          </a:p>
        </p:txBody>
      </p:sp>
      <p:sp>
        <p:nvSpPr>
          <p:cNvPr id="7" name="Oval 6"/>
          <p:cNvSpPr/>
          <p:nvPr/>
        </p:nvSpPr>
        <p:spPr>
          <a:xfrm>
            <a:off x="1544320" y="2738120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002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Process image for robot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0020" y="423583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Processing error</a:t>
            </a:r>
          </a:p>
        </p:txBody>
      </p:sp>
      <p:cxnSp>
        <p:nvCxnSpPr>
          <p:cNvPr id="12" name="Straight Connector 11"/>
          <p:cNvCxnSpPr>
            <a:stCxn id="6" idx="6"/>
            <a:endCxn id="5" idx="1"/>
          </p:cNvCxnSpPr>
          <p:nvPr/>
        </p:nvCxnSpPr>
        <p:spPr>
          <a:xfrm flipV="1">
            <a:off x="2514600" y="1964732"/>
            <a:ext cx="1455420" cy="12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5" idx="1"/>
          </p:cNvCxnSpPr>
          <p:nvPr/>
        </p:nvCxnSpPr>
        <p:spPr>
          <a:xfrm flipV="1">
            <a:off x="2514600" y="1964732"/>
            <a:ext cx="1455420" cy="1233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9" idx="1"/>
          </p:cNvCxnSpPr>
          <p:nvPr/>
        </p:nvCxnSpPr>
        <p:spPr>
          <a:xfrm>
            <a:off x="2514600" y="3197860"/>
            <a:ext cx="1455420" cy="1282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9" idx="0"/>
          </p:cNvCxnSpPr>
          <p:nvPr/>
        </p:nvCxnSpPr>
        <p:spPr>
          <a:xfrm>
            <a:off x="451866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4518660" y="3804938"/>
            <a:ext cx="0" cy="4309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25686" y="1015999"/>
            <a:ext cx="2422252" cy="45096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4916" y="11331"/>
            <a:ext cx="206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Process input image</a:t>
            </a:r>
          </a:p>
        </p:txBody>
      </p:sp>
    </p:spTree>
    <p:extLst>
      <p:ext uri="{BB962C8B-B14F-4D97-AF65-F5344CB8AC3E}">
        <p14:creationId xmlns:p14="http://schemas.microsoft.com/office/powerpoint/2010/main" val="233486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7002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Capture scene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1506220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Environment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002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detection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67300" y="4255276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Localization error</a:t>
            </a:r>
          </a:p>
        </p:txBody>
      </p:sp>
      <p:cxnSp>
        <p:nvCxnSpPr>
          <p:cNvPr id="16" name="Straight Connector 15"/>
          <p:cNvCxnSpPr>
            <a:endCxn id="5" idx="1"/>
          </p:cNvCxnSpPr>
          <p:nvPr/>
        </p:nvCxnSpPr>
        <p:spPr>
          <a:xfrm flipV="1">
            <a:off x="2755900" y="1964732"/>
            <a:ext cx="1214120" cy="18402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9" idx="0"/>
          </p:cNvCxnSpPr>
          <p:nvPr/>
        </p:nvCxnSpPr>
        <p:spPr>
          <a:xfrm>
            <a:off x="451866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25686" y="1117600"/>
            <a:ext cx="4357814" cy="44080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71600" y="3134369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Imaging Sensor</a:t>
            </a:r>
          </a:p>
        </p:txBody>
      </p:sp>
      <p:cxnSp>
        <p:nvCxnSpPr>
          <p:cNvPr id="15" name="Straight Connector 14"/>
          <p:cNvCxnSpPr>
            <a:stCxn id="6" idx="6"/>
            <a:endCxn id="5" idx="1"/>
          </p:cNvCxnSpPr>
          <p:nvPr/>
        </p:nvCxnSpPr>
        <p:spPr>
          <a:xfrm flipV="1">
            <a:off x="2755900" y="1964732"/>
            <a:ext cx="1214120" cy="2120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64580" y="1485942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Localization update</a:t>
            </a:r>
          </a:p>
        </p:txBody>
      </p:sp>
      <p:cxnSp>
        <p:nvCxnSpPr>
          <p:cNvPr id="24" name="Straight Connector 23"/>
          <p:cNvCxnSpPr>
            <a:stCxn id="17" idx="6"/>
            <a:endCxn id="10" idx="1"/>
          </p:cNvCxnSpPr>
          <p:nvPr/>
        </p:nvCxnSpPr>
        <p:spPr>
          <a:xfrm>
            <a:off x="2755900" y="3804938"/>
            <a:ext cx="2311400" cy="9291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164580" y="2847358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Broadcast to robot agents</a:t>
            </a:r>
          </a:p>
        </p:txBody>
      </p:sp>
      <p:cxnSp>
        <p:nvCxnSpPr>
          <p:cNvPr id="27" name="Straight Connector 26"/>
          <p:cNvCxnSpPr>
            <a:stCxn id="22" idx="1"/>
            <a:endCxn id="10" idx="0"/>
          </p:cNvCxnSpPr>
          <p:nvPr/>
        </p:nvCxnSpPr>
        <p:spPr>
          <a:xfrm flipH="1">
            <a:off x="5615940" y="1964732"/>
            <a:ext cx="548640" cy="22905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22" idx="1"/>
          </p:cNvCxnSpPr>
          <p:nvPr/>
        </p:nvCxnSpPr>
        <p:spPr>
          <a:xfrm flipV="1">
            <a:off x="5067300" y="1964732"/>
            <a:ext cx="1097280" cy="136141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2"/>
            <a:endCxn id="25" idx="0"/>
          </p:cNvCxnSpPr>
          <p:nvPr/>
        </p:nvCxnSpPr>
        <p:spPr>
          <a:xfrm>
            <a:off x="6713220" y="2443522"/>
            <a:ext cx="0" cy="40383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3"/>
            <a:endCxn id="22" idx="1"/>
          </p:cNvCxnSpPr>
          <p:nvPr/>
        </p:nvCxnSpPr>
        <p:spPr>
          <a:xfrm>
            <a:off x="5067300" y="1964732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897144" y="0"/>
            <a:ext cx="1246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20284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7120" y="1723399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Move tool to surface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1506220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Writing Surface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86" y="1506220"/>
            <a:ext cx="1703514" cy="296928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371600" y="3134369"/>
            <a:ext cx="1384300" cy="13411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Writing Tool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27120" y="3158517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Image and localization comparison</a:t>
            </a:r>
          </a:p>
        </p:txBody>
      </p:sp>
      <p:cxnSp>
        <p:nvCxnSpPr>
          <p:cNvPr id="8" name="Straight Connector 7"/>
          <p:cNvCxnSpPr>
            <a:stCxn id="6" idx="6"/>
            <a:endCxn id="5" idx="1"/>
          </p:cNvCxnSpPr>
          <p:nvPr/>
        </p:nvCxnSpPr>
        <p:spPr>
          <a:xfrm>
            <a:off x="2755900" y="2176789"/>
            <a:ext cx="871220" cy="2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6"/>
            <a:endCxn id="5" idx="1"/>
          </p:cNvCxnSpPr>
          <p:nvPr/>
        </p:nvCxnSpPr>
        <p:spPr>
          <a:xfrm flipV="1">
            <a:off x="2755900" y="2202189"/>
            <a:ext cx="871220" cy="160274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0"/>
            <a:endCxn id="5" idx="2"/>
          </p:cNvCxnSpPr>
          <p:nvPr/>
        </p:nvCxnSpPr>
        <p:spPr>
          <a:xfrm flipV="1">
            <a:off x="4175760" y="2680979"/>
            <a:ext cx="0" cy="477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17722" y="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case:</a:t>
            </a:r>
          </a:p>
          <a:p>
            <a:r>
              <a:rPr lang="en-US" dirty="0"/>
              <a:t>Use writing implement</a:t>
            </a:r>
          </a:p>
        </p:txBody>
      </p:sp>
    </p:spTree>
    <p:extLst>
      <p:ext uri="{BB962C8B-B14F-4D97-AF65-F5344CB8AC3E}">
        <p14:creationId xmlns:p14="http://schemas.microsoft.com/office/powerpoint/2010/main" val="382798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90210" y="2397151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 holder</a:t>
            </a:r>
          </a:p>
        </p:txBody>
      </p:sp>
      <p:sp>
        <p:nvSpPr>
          <p:cNvPr id="9" name="Oval 8"/>
          <p:cNvSpPr/>
          <p:nvPr/>
        </p:nvSpPr>
        <p:spPr>
          <a:xfrm>
            <a:off x="3326575" y="238824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</a:t>
            </a:r>
          </a:p>
        </p:txBody>
      </p:sp>
      <p:sp>
        <p:nvSpPr>
          <p:cNvPr id="10" name="Oval 9"/>
          <p:cNvSpPr/>
          <p:nvPr/>
        </p:nvSpPr>
        <p:spPr>
          <a:xfrm>
            <a:off x="3326575" y="3744002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Human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0210" y="3744002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tool release control</a:t>
            </a:r>
          </a:p>
        </p:txBody>
      </p:sp>
      <p:cxnSp>
        <p:nvCxnSpPr>
          <p:cNvPr id="14" name="Straight Connector 13"/>
          <p:cNvCxnSpPr>
            <a:stCxn id="10" idx="6"/>
            <a:endCxn id="11" idx="1"/>
          </p:cNvCxnSpPr>
          <p:nvPr/>
        </p:nvCxnSpPr>
        <p:spPr>
          <a:xfrm flipV="1">
            <a:off x="4030187" y="4091355"/>
            <a:ext cx="760023" cy="4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11" idx="0"/>
          </p:cNvCxnSpPr>
          <p:nvPr/>
        </p:nvCxnSpPr>
        <p:spPr>
          <a:xfrm>
            <a:off x="5137563" y="3091858"/>
            <a:ext cx="0" cy="652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6"/>
            <a:endCxn id="8" idx="1"/>
          </p:cNvCxnSpPr>
          <p:nvPr/>
        </p:nvCxnSpPr>
        <p:spPr>
          <a:xfrm>
            <a:off x="4030187" y="2740051"/>
            <a:ext cx="760023" cy="4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7"/>
          </p:cNvCxnSpPr>
          <p:nvPr/>
        </p:nvCxnSpPr>
        <p:spPr>
          <a:xfrm flipV="1">
            <a:off x="3927146" y="3096310"/>
            <a:ext cx="863065" cy="750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42857" y="2015094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1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6575" y="2379338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 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2239" y="2998339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Planning algorithm</a:t>
            </a:r>
          </a:p>
        </p:txBody>
      </p:sp>
      <p:sp>
        <p:nvSpPr>
          <p:cNvPr id="6" name="Oval 5"/>
          <p:cNvSpPr/>
          <p:nvPr/>
        </p:nvSpPr>
        <p:spPr>
          <a:xfrm>
            <a:off x="3326575" y="355796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 image</a:t>
            </a:r>
          </a:p>
        </p:txBody>
      </p:sp>
      <p:cxnSp>
        <p:nvCxnSpPr>
          <p:cNvPr id="8" name="Straight Connector 7"/>
          <p:cNvCxnSpPr>
            <a:stCxn id="6" idx="6"/>
          </p:cNvCxnSpPr>
          <p:nvPr/>
        </p:nvCxnSpPr>
        <p:spPr>
          <a:xfrm flipV="1">
            <a:off x="4030187" y="3688592"/>
            <a:ext cx="662052" cy="221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6"/>
          </p:cNvCxnSpPr>
          <p:nvPr/>
        </p:nvCxnSpPr>
        <p:spPr>
          <a:xfrm flipH="1" flipV="1">
            <a:off x="4030187" y="2731145"/>
            <a:ext cx="662052" cy="253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44144" y="1920653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4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6575" y="2379338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Motor control 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2238" y="3838519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Working schedule</a:t>
            </a:r>
          </a:p>
        </p:txBody>
      </p:sp>
      <p:sp>
        <p:nvSpPr>
          <p:cNvPr id="6" name="Oval 5"/>
          <p:cNvSpPr/>
          <p:nvPr/>
        </p:nvSpPr>
        <p:spPr>
          <a:xfrm>
            <a:off x="3326575" y="3557964"/>
            <a:ext cx="703613" cy="7036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Locali-zation</a:t>
            </a:r>
            <a:r>
              <a:rPr lang="en-US" sz="900" dirty="0">
                <a:solidFill>
                  <a:schemeClr val="tx1"/>
                </a:solidFill>
              </a:rPr>
              <a:t> module</a:t>
            </a:r>
          </a:p>
        </p:txBody>
      </p:sp>
      <p:cxnSp>
        <p:nvCxnSpPr>
          <p:cNvPr id="7" name="Straight Connector 6"/>
          <p:cNvCxnSpPr>
            <a:stCxn id="6" idx="6"/>
            <a:endCxn id="5" idx="1"/>
          </p:cNvCxnSpPr>
          <p:nvPr/>
        </p:nvCxnSpPr>
        <p:spPr>
          <a:xfrm>
            <a:off x="4030188" y="3909771"/>
            <a:ext cx="662051" cy="276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6" idx="1"/>
            <a:endCxn id="4" idx="6"/>
          </p:cNvCxnSpPr>
          <p:nvPr/>
        </p:nvCxnSpPr>
        <p:spPr>
          <a:xfrm flipH="1">
            <a:off x="4030188" y="2529266"/>
            <a:ext cx="662051" cy="201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44144" y="1920653"/>
            <a:ext cx="1390897" cy="2850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2238" y="3008732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Area map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2238" y="2181913"/>
            <a:ext cx="694706" cy="69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Path planning module</a:t>
            </a:r>
          </a:p>
        </p:txBody>
      </p:sp>
      <p:cxnSp>
        <p:nvCxnSpPr>
          <p:cNvPr id="21" name="Straight Connector 20"/>
          <p:cNvCxnSpPr>
            <a:stCxn id="5" idx="0"/>
            <a:endCxn id="14" idx="2"/>
          </p:cNvCxnSpPr>
          <p:nvPr/>
        </p:nvCxnSpPr>
        <p:spPr>
          <a:xfrm flipV="1">
            <a:off x="5039591" y="3703438"/>
            <a:ext cx="0" cy="13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0"/>
            <a:endCxn id="16" idx="2"/>
          </p:cNvCxnSpPr>
          <p:nvPr/>
        </p:nvCxnSpPr>
        <p:spPr>
          <a:xfrm flipV="1">
            <a:off x="5039591" y="2876618"/>
            <a:ext cx="0" cy="132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83937" y="897648"/>
            <a:ext cx="3404103" cy="5702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7061" y="2011757"/>
            <a:ext cx="768270" cy="768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Implement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Replacement </a:t>
            </a:r>
          </a:p>
        </p:txBody>
      </p:sp>
      <p:sp>
        <p:nvSpPr>
          <p:cNvPr id="13" name="Oval 12"/>
          <p:cNvSpPr/>
          <p:nvPr/>
        </p:nvSpPr>
        <p:spPr>
          <a:xfrm>
            <a:off x="733455" y="1806381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4" name="Oval 13"/>
          <p:cNvSpPr/>
          <p:nvPr/>
        </p:nvSpPr>
        <p:spPr>
          <a:xfrm>
            <a:off x="770024" y="3009162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Implement</a:t>
            </a:r>
          </a:p>
        </p:txBody>
      </p:sp>
      <p:sp>
        <p:nvSpPr>
          <p:cNvPr id="15" name="Oval 14"/>
          <p:cNvSpPr/>
          <p:nvPr/>
        </p:nvSpPr>
        <p:spPr>
          <a:xfrm>
            <a:off x="733454" y="603600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Human User</a:t>
            </a:r>
          </a:p>
        </p:txBody>
      </p:sp>
      <p:sp>
        <p:nvSpPr>
          <p:cNvPr id="16" name="Oval 15"/>
          <p:cNvSpPr/>
          <p:nvPr/>
        </p:nvSpPr>
        <p:spPr>
          <a:xfrm>
            <a:off x="777275" y="4217146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 Image</a:t>
            </a:r>
          </a:p>
        </p:txBody>
      </p:sp>
      <p:sp>
        <p:nvSpPr>
          <p:cNvPr id="17" name="Oval 16"/>
          <p:cNvSpPr/>
          <p:nvPr/>
        </p:nvSpPr>
        <p:spPr>
          <a:xfrm>
            <a:off x="777276" y="5427658"/>
            <a:ext cx="1108007" cy="1108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86804" y="1062517"/>
            <a:ext cx="743863" cy="743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Localization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93631" y="4668644"/>
            <a:ext cx="761902" cy="761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Scheduling/ Planning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93630" y="5634308"/>
            <a:ext cx="766491" cy="76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Locomotion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30001" y="2880138"/>
            <a:ext cx="775329" cy="775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Writing Implement Actuation</a:t>
            </a:r>
          </a:p>
        </p:txBody>
      </p:sp>
      <p:cxnSp>
        <p:nvCxnSpPr>
          <p:cNvPr id="24" name="Straight Connector 23"/>
          <p:cNvCxnSpPr>
            <a:stCxn id="15" idx="6"/>
            <a:endCxn id="7" idx="1"/>
          </p:cNvCxnSpPr>
          <p:nvPr/>
        </p:nvCxnSpPr>
        <p:spPr>
          <a:xfrm>
            <a:off x="1841461" y="1157604"/>
            <a:ext cx="2695600" cy="12382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7" idx="1"/>
          </p:cNvCxnSpPr>
          <p:nvPr/>
        </p:nvCxnSpPr>
        <p:spPr>
          <a:xfrm flipV="1">
            <a:off x="1878031" y="2395892"/>
            <a:ext cx="2659030" cy="11672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  <a:endCxn id="19" idx="1"/>
          </p:cNvCxnSpPr>
          <p:nvPr/>
        </p:nvCxnSpPr>
        <p:spPr>
          <a:xfrm flipV="1">
            <a:off x="1841462" y="1434449"/>
            <a:ext cx="3745342" cy="9259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6"/>
            <a:endCxn id="39" idx="1"/>
          </p:cNvCxnSpPr>
          <p:nvPr/>
        </p:nvCxnSpPr>
        <p:spPr>
          <a:xfrm flipV="1">
            <a:off x="1885282" y="4137949"/>
            <a:ext cx="2644719" cy="6332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30001" y="3748520"/>
            <a:ext cx="778857" cy="778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Input Image Processing</a:t>
            </a:r>
          </a:p>
        </p:txBody>
      </p:sp>
      <p:cxnSp>
        <p:nvCxnSpPr>
          <p:cNvPr id="43" name="Straight Connector 42"/>
          <p:cNvCxnSpPr>
            <a:stCxn id="15" idx="6"/>
            <a:endCxn id="39" idx="1"/>
          </p:cNvCxnSpPr>
          <p:nvPr/>
        </p:nvCxnSpPr>
        <p:spPr>
          <a:xfrm>
            <a:off x="1841461" y="1157604"/>
            <a:ext cx="2688540" cy="29803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6"/>
            <a:endCxn id="21" idx="1"/>
          </p:cNvCxnSpPr>
          <p:nvPr/>
        </p:nvCxnSpPr>
        <p:spPr>
          <a:xfrm>
            <a:off x="1885283" y="5981662"/>
            <a:ext cx="3708347" cy="358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6"/>
            <a:endCxn id="22" idx="1"/>
          </p:cNvCxnSpPr>
          <p:nvPr/>
        </p:nvCxnSpPr>
        <p:spPr>
          <a:xfrm flipV="1">
            <a:off x="1878031" y="3267803"/>
            <a:ext cx="2651970" cy="29536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0" idx="0"/>
            <a:endCxn id="19" idx="2"/>
          </p:cNvCxnSpPr>
          <p:nvPr/>
        </p:nvCxnSpPr>
        <p:spPr>
          <a:xfrm flipH="1" flipV="1">
            <a:off x="5958736" y="1806380"/>
            <a:ext cx="15846" cy="28622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9" idx="3"/>
            <a:endCxn id="20" idx="0"/>
          </p:cNvCxnSpPr>
          <p:nvPr/>
        </p:nvCxnSpPr>
        <p:spPr>
          <a:xfrm>
            <a:off x="5308858" y="4137949"/>
            <a:ext cx="665724" cy="5306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2"/>
            <a:endCxn id="21" idx="0"/>
          </p:cNvCxnSpPr>
          <p:nvPr/>
        </p:nvCxnSpPr>
        <p:spPr>
          <a:xfrm>
            <a:off x="5974582" y="5430546"/>
            <a:ext cx="2294" cy="2037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5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Don Zheng</cp:lastModifiedBy>
  <cp:revision>19</cp:revision>
  <dcterms:created xsi:type="dcterms:W3CDTF">2016-10-06T02:42:02Z</dcterms:created>
  <dcterms:modified xsi:type="dcterms:W3CDTF">2016-10-16T18:41:29Z</dcterms:modified>
</cp:coreProperties>
</file>