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4" d="100"/>
          <a:sy n="154" d="100"/>
        </p:scale>
        <p:origin x="2004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14D7-31D5-6545-8E8B-E4EAE547D6F9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7AD5-8E07-8E41-8E64-D95129BA6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22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14D7-31D5-6545-8E8B-E4EAE547D6F9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7AD5-8E07-8E41-8E64-D95129BA6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44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14D7-31D5-6545-8E8B-E4EAE547D6F9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7AD5-8E07-8E41-8E64-D95129BA6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7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14D7-31D5-6545-8E8B-E4EAE547D6F9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7AD5-8E07-8E41-8E64-D95129BA6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60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14D7-31D5-6545-8E8B-E4EAE547D6F9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7AD5-8E07-8E41-8E64-D95129BA6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56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14D7-31D5-6545-8E8B-E4EAE547D6F9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7AD5-8E07-8E41-8E64-D95129BA6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66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14D7-31D5-6545-8E8B-E4EAE547D6F9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7AD5-8E07-8E41-8E64-D95129BA6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76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14D7-31D5-6545-8E8B-E4EAE547D6F9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7AD5-8E07-8E41-8E64-D95129BA6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10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14D7-31D5-6545-8E8B-E4EAE547D6F9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7AD5-8E07-8E41-8E64-D95129BA6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56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14D7-31D5-6545-8E8B-E4EAE547D6F9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7AD5-8E07-8E41-8E64-D95129BA6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51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14D7-31D5-6545-8E8B-E4EAE547D6F9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7AD5-8E07-8E41-8E64-D95129BA6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63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314D7-31D5-6545-8E8B-E4EAE547D6F9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C7AD5-8E07-8E41-8E64-D95129BA6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99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363720" y="3296920"/>
            <a:ext cx="1097280" cy="9575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TEXT</a:t>
            </a:r>
          </a:p>
        </p:txBody>
      </p:sp>
      <p:sp>
        <p:nvSpPr>
          <p:cNvPr id="14" name="Oval 13"/>
          <p:cNvSpPr/>
          <p:nvPr/>
        </p:nvSpPr>
        <p:spPr>
          <a:xfrm>
            <a:off x="2029460" y="3296920"/>
            <a:ext cx="970280" cy="9194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395237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70020" y="1485942"/>
            <a:ext cx="1097280" cy="9575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Capture image as input</a:t>
            </a:r>
          </a:p>
        </p:txBody>
      </p:sp>
      <p:sp>
        <p:nvSpPr>
          <p:cNvPr id="6" name="Oval 5"/>
          <p:cNvSpPr/>
          <p:nvPr/>
        </p:nvSpPr>
        <p:spPr>
          <a:xfrm>
            <a:off x="1544320" y="1506220"/>
            <a:ext cx="970280" cy="9194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Human</a:t>
            </a:r>
          </a:p>
        </p:txBody>
      </p:sp>
      <p:sp>
        <p:nvSpPr>
          <p:cNvPr id="7" name="Oval 6"/>
          <p:cNvSpPr/>
          <p:nvPr/>
        </p:nvSpPr>
        <p:spPr>
          <a:xfrm>
            <a:off x="1544320" y="2738120"/>
            <a:ext cx="970280" cy="9194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Image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3970020" y="2847358"/>
            <a:ext cx="1097280" cy="9575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Process image for robot system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70020" y="4235838"/>
            <a:ext cx="1097280" cy="9575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Processing error</a:t>
            </a:r>
          </a:p>
        </p:txBody>
      </p:sp>
      <p:cxnSp>
        <p:nvCxnSpPr>
          <p:cNvPr id="12" name="Straight Connector 11"/>
          <p:cNvCxnSpPr>
            <a:stCxn id="6" idx="6"/>
            <a:endCxn id="5" idx="1"/>
          </p:cNvCxnSpPr>
          <p:nvPr/>
        </p:nvCxnSpPr>
        <p:spPr>
          <a:xfrm flipV="1">
            <a:off x="2514600" y="1964732"/>
            <a:ext cx="1455420" cy="122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6"/>
            <a:endCxn id="5" idx="1"/>
          </p:cNvCxnSpPr>
          <p:nvPr/>
        </p:nvCxnSpPr>
        <p:spPr>
          <a:xfrm flipV="1">
            <a:off x="2514600" y="1964732"/>
            <a:ext cx="1455420" cy="123312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6"/>
            <a:endCxn id="9" idx="1"/>
          </p:cNvCxnSpPr>
          <p:nvPr/>
        </p:nvCxnSpPr>
        <p:spPr>
          <a:xfrm>
            <a:off x="2514600" y="3197860"/>
            <a:ext cx="1455420" cy="1282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2"/>
            <a:endCxn id="9" idx="0"/>
          </p:cNvCxnSpPr>
          <p:nvPr/>
        </p:nvCxnSpPr>
        <p:spPr>
          <a:xfrm>
            <a:off x="4518660" y="2443522"/>
            <a:ext cx="0" cy="40383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2"/>
            <a:endCxn id="10" idx="0"/>
          </p:cNvCxnSpPr>
          <p:nvPr/>
        </p:nvCxnSpPr>
        <p:spPr>
          <a:xfrm>
            <a:off x="4518660" y="3804938"/>
            <a:ext cx="0" cy="4309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325686" y="1015999"/>
            <a:ext cx="2422252" cy="450968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4916" y="11331"/>
            <a:ext cx="2069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case:</a:t>
            </a:r>
          </a:p>
          <a:p>
            <a:r>
              <a:rPr lang="en-US" dirty="0"/>
              <a:t>Process input image</a:t>
            </a:r>
          </a:p>
        </p:txBody>
      </p:sp>
    </p:spTree>
    <p:extLst>
      <p:ext uri="{BB962C8B-B14F-4D97-AF65-F5344CB8AC3E}">
        <p14:creationId xmlns:p14="http://schemas.microsoft.com/office/powerpoint/2010/main" val="2334860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70020" y="1485942"/>
            <a:ext cx="1097280" cy="9575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Capture scene</a:t>
            </a:r>
          </a:p>
        </p:txBody>
      </p:sp>
      <p:sp>
        <p:nvSpPr>
          <p:cNvPr id="6" name="Oval 5"/>
          <p:cNvSpPr/>
          <p:nvPr/>
        </p:nvSpPr>
        <p:spPr>
          <a:xfrm>
            <a:off x="1371600" y="1506220"/>
            <a:ext cx="1384300" cy="134113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Environment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3970020" y="2847358"/>
            <a:ext cx="1097280" cy="9575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Feature detection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67300" y="4255276"/>
            <a:ext cx="1097280" cy="9575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Localization error</a:t>
            </a:r>
          </a:p>
        </p:txBody>
      </p:sp>
      <p:cxnSp>
        <p:nvCxnSpPr>
          <p:cNvPr id="16" name="Straight Connector 15"/>
          <p:cNvCxnSpPr>
            <a:endCxn id="5" idx="1"/>
          </p:cNvCxnSpPr>
          <p:nvPr/>
        </p:nvCxnSpPr>
        <p:spPr>
          <a:xfrm flipV="1">
            <a:off x="2755900" y="1964732"/>
            <a:ext cx="1214120" cy="184020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2"/>
            <a:endCxn id="9" idx="0"/>
          </p:cNvCxnSpPr>
          <p:nvPr/>
        </p:nvCxnSpPr>
        <p:spPr>
          <a:xfrm>
            <a:off x="4518660" y="2443522"/>
            <a:ext cx="0" cy="40383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325686" y="1117600"/>
            <a:ext cx="4357814" cy="440808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371600" y="3134369"/>
            <a:ext cx="1384300" cy="134113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Imaging Sensor</a:t>
            </a:r>
          </a:p>
        </p:txBody>
      </p:sp>
      <p:cxnSp>
        <p:nvCxnSpPr>
          <p:cNvPr id="15" name="Straight Connector 14"/>
          <p:cNvCxnSpPr>
            <a:stCxn id="6" idx="6"/>
            <a:endCxn id="5" idx="1"/>
          </p:cNvCxnSpPr>
          <p:nvPr/>
        </p:nvCxnSpPr>
        <p:spPr>
          <a:xfrm flipV="1">
            <a:off x="2755900" y="1964732"/>
            <a:ext cx="1214120" cy="21205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164580" y="1485942"/>
            <a:ext cx="1097280" cy="9575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Localization update</a:t>
            </a:r>
          </a:p>
        </p:txBody>
      </p:sp>
      <p:cxnSp>
        <p:nvCxnSpPr>
          <p:cNvPr id="24" name="Straight Connector 23"/>
          <p:cNvCxnSpPr>
            <a:stCxn id="17" idx="6"/>
            <a:endCxn id="10" idx="1"/>
          </p:cNvCxnSpPr>
          <p:nvPr/>
        </p:nvCxnSpPr>
        <p:spPr>
          <a:xfrm>
            <a:off x="2755900" y="3804938"/>
            <a:ext cx="2311400" cy="92912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164580" y="2847358"/>
            <a:ext cx="1097280" cy="9575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Broadcast to robot agents</a:t>
            </a:r>
          </a:p>
        </p:txBody>
      </p:sp>
      <p:cxnSp>
        <p:nvCxnSpPr>
          <p:cNvPr id="27" name="Straight Connector 26"/>
          <p:cNvCxnSpPr>
            <a:stCxn id="22" idx="1"/>
            <a:endCxn id="10" idx="0"/>
          </p:cNvCxnSpPr>
          <p:nvPr/>
        </p:nvCxnSpPr>
        <p:spPr>
          <a:xfrm flipH="1">
            <a:off x="5615940" y="1964732"/>
            <a:ext cx="548640" cy="229054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9" idx="3"/>
            <a:endCxn id="22" idx="1"/>
          </p:cNvCxnSpPr>
          <p:nvPr/>
        </p:nvCxnSpPr>
        <p:spPr>
          <a:xfrm flipV="1">
            <a:off x="5067300" y="1964732"/>
            <a:ext cx="1097280" cy="136141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2" idx="2"/>
            <a:endCxn id="25" idx="0"/>
          </p:cNvCxnSpPr>
          <p:nvPr/>
        </p:nvCxnSpPr>
        <p:spPr>
          <a:xfrm>
            <a:off x="6713220" y="2443522"/>
            <a:ext cx="0" cy="40383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5" idx="3"/>
            <a:endCxn id="22" idx="1"/>
          </p:cNvCxnSpPr>
          <p:nvPr/>
        </p:nvCxnSpPr>
        <p:spPr>
          <a:xfrm>
            <a:off x="5067300" y="1964732"/>
            <a:ext cx="109728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897144" y="0"/>
            <a:ext cx="1246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case:</a:t>
            </a:r>
          </a:p>
          <a:p>
            <a:r>
              <a:rPr lang="en-US" dirty="0"/>
              <a:t>localization</a:t>
            </a:r>
          </a:p>
        </p:txBody>
      </p:sp>
    </p:spTree>
    <p:extLst>
      <p:ext uri="{BB962C8B-B14F-4D97-AF65-F5344CB8AC3E}">
        <p14:creationId xmlns:p14="http://schemas.microsoft.com/office/powerpoint/2010/main" val="2028428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27120" y="1723399"/>
            <a:ext cx="1097280" cy="9575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Move tool to surface</a:t>
            </a:r>
          </a:p>
        </p:txBody>
      </p:sp>
      <p:sp>
        <p:nvSpPr>
          <p:cNvPr id="6" name="Oval 5"/>
          <p:cNvSpPr/>
          <p:nvPr/>
        </p:nvSpPr>
        <p:spPr>
          <a:xfrm>
            <a:off x="1371600" y="1506220"/>
            <a:ext cx="1384300" cy="134113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Writing Surface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325686" y="1506220"/>
            <a:ext cx="1703514" cy="296928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371600" y="3134369"/>
            <a:ext cx="1384300" cy="134113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Writing Tool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627120" y="3158517"/>
            <a:ext cx="1097280" cy="9575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Image and localization comparison</a:t>
            </a:r>
          </a:p>
        </p:txBody>
      </p:sp>
      <p:cxnSp>
        <p:nvCxnSpPr>
          <p:cNvPr id="8" name="Straight Connector 7"/>
          <p:cNvCxnSpPr>
            <a:stCxn id="6" idx="6"/>
            <a:endCxn id="5" idx="1"/>
          </p:cNvCxnSpPr>
          <p:nvPr/>
        </p:nvCxnSpPr>
        <p:spPr>
          <a:xfrm>
            <a:off x="2755900" y="2176789"/>
            <a:ext cx="871220" cy="254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7" idx="6"/>
            <a:endCxn id="5" idx="1"/>
          </p:cNvCxnSpPr>
          <p:nvPr/>
        </p:nvCxnSpPr>
        <p:spPr>
          <a:xfrm flipV="1">
            <a:off x="2755900" y="2202189"/>
            <a:ext cx="871220" cy="160274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9" idx="0"/>
            <a:endCxn id="5" idx="2"/>
          </p:cNvCxnSpPr>
          <p:nvPr/>
        </p:nvCxnSpPr>
        <p:spPr>
          <a:xfrm flipV="1">
            <a:off x="4175760" y="2680979"/>
            <a:ext cx="0" cy="47753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817722" y="0"/>
            <a:ext cx="2326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case:</a:t>
            </a:r>
          </a:p>
          <a:p>
            <a:r>
              <a:rPr lang="en-US" dirty="0"/>
              <a:t>Use writing implement</a:t>
            </a:r>
          </a:p>
        </p:txBody>
      </p:sp>
    </p:spTree>
    <p:extLst>
      <p:ext uri="{BB962C8B-B14F-4D97-AF65-F5344CB8AC3E}">
        <p14:creationId xmlns:p14="http://schemas.microsoft.com/office/powerpoint/2010/main" val="3827980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90210" y="2397151"/>
            <a:ext cx="694706" cy="69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Writing tool holder</a:t>
            </a:r>
          </a:p>
        </p:txBody>
      </p:sp>
      <p:sp>
        <p:nvSpPr>
          <p:cNvPr id="9" name="Oval 8"/>
          <p:cNvSpPr/>
          <p:nvPr/>
        </p:nvSpPr>
        <p:spPr>
          <a:xfrm>
            <a:off x="3326575" y="2388244"/>
            <a:ext cx="703613" cy="7036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Writing Tool</a:t>
            </a:r>
          </a:p>
        </p:txBody>
      </p:sp>
      <p:sp>
        <p:nvSpPr>
          <p:cNvPr id="10" name="Oval 9"/>
          <p:cNvSpPr/>
          <p:nvPr/>
        </p:nvSpPr>
        <p:spPr>
          <a:xfrm>
            <a:off x="3326575" y="3744002"/>
            <a:ext cx="703613" cy="7036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Human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90210" y="3744002"/>
            <a:ext cx="694706" cy="69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Writing tool release control</a:t>
            </a:r>
          </a:p>
        </p:txBody>
      </p:sp>
      <p:cxnSp>
        <p:nvCxnSpPr>
          <p:cNvPr id="14" name="Straight Connector 13"/>
          <p:cNvCxnSpPr>
            <a:stCxn id="10" idx="6"/>
            <a:endCxn id="11" idx="1"/>
          </p:cNvCxnSpPr>
          <p:nvPr/>
        </p:nvCxnSpPr>
        <p:spPr>
          <a:xfrm flipV="1">
            <a:off x="4030187" y="4091355"/>
            <a:ext cx="760023" cy="44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2"/>
            <a:endCxn id="11" idx="0"/>
          </p:cNvCxnSpPr>
          <p:nvPr/>
        </p:nvCxnSpPr>
        <p:spPr>
          <a:xfrm>
            <a:off x="5137563" y="3091858"/>
            <a:ext cx="0" cy="652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9" idx="6"/>
            <a:endCxn id="8" idx="1"/>
          </p:cNvCxnSpPr>
          <p:nvPr/>
        </p:nvCxnSpPr>
        <p:spPr>
          <a:xfrm>
            <a:off x="4030187" y="2740051"/>
            <a:ext cx="760023" cy="44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7"/>
          </p:cNvCxnSpPr>
          <p:nvPr/>
        </p:nvCxnSpPr>
        <p:spPr>
          <a:xfrm flipV="1">
            <a:off x="3927146" y="3096310"/>
            <a:ext cx="863065" cy="750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442857" y="2015094"/>
            <a:ext cx="1390897" cy="28500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613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326575" y="2379338"/>
            <a:ext cx="703613" cy="7036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Work plan</a:t>
            </a:r>
          </a:p>
        </p:txBody>
      </p:sp>
      <p:sp>
        <p:nvSpPr>
          <p:cNvPr id="5" name="Rectangle 4"/>
          <p:cNvSpPr/>
          <p:nvPr/>
        </p:nvSpPr>
        <p:spPr>
          <a:xfrm>
            <a:off x="4692239" y="2998339"/>
            <a:ext cx="694706" cy="69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Planning algorithm</a:t>
            </a:r>
          </a:p>
        </p:txBody>
      </p:sp>
      <p:sp>
        <p:nvSpPr>
          <p:cNvPr id="6" name="Oval 5"/>
          <p:cNvSpPr/>
          <p:nvPr/>
        </p:nvSpPr>
        <p:spPr>
          <a:xfrm>
            <a:off x="3326575" y="3557964"/>
            <a:ext cx="703613" cy="7036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Input image</a:t>
            </a:r>
          </a:p>
        </p:txBody>
      </p:sp>
      <p:cxnSp>
        <p:nvCxnSpPr>
          <p:cNvPr id="8" name="Straight Connector 7"/>
          <p:cNvCxnSpPr>
            <a:stCxn id="6" idx="6"/>
          </p:cNvCxnSpPr>
          <p:nvPr/>
        </p:nvCxnSpPr>
        <p:spPr>
          <a:xfrm flipV="1">
            <a:off x="4030187" y="3688592"/>
            <a:ext cx="662052" cy="2211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4" idx="6"/>
          </p:cNvCxnSpPr>
          <p:nvPr/>
        </p:nvCxnSpPr>
        <p:spPr>
          <a:xfrm flipH="1" flipV="1">
            <a:off x="4030187" y="2731145"/>
            <a:ext cx="662052" cy="253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344144" y="1920653"/>
            <a:ext cx="1390897" cy="28500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540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326575" y="2379338"/>
            <a:ext cx="703613" cy="7036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Motor control module</a:t>
            </a:r>
          </a:p>
        </p:txBody>
      </p:sp>
      <p:sp>
        <p:nvSpPr>
          <p:cNvPr id="5" name="Rectangle 4"/>
          <p:cNvSpPr/>
          <p:nvPr/>
        </p:nvSpPr>
        <p:spPr>
          <a:xfrm>
            <a:off x="4692238" y="3838519"/>
            <a:ext cx="694706" cy="69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Working schedule</a:t>
            </a:r>
          </a:p>
        </p:txBody>
      </p:sp>
      <p:sp>
        <p:nvSpPr>
          <p:cNvPr id="6" name="Oval 5"/>
          <p:cNvSpPr/>
          <p:nvPr/>
        </p:nvSpPr>
        <p:spPr>
          <a:xfrm>
            <a:off x="3326575" y="3557964"/>
            <a:ext cx="703613" cy="7036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Locali-zation</a:t>
            </a:r>
            <a:r>
              <a:rPr lang="en-US" sz="900" dirty="0">
                <a:solidFill>
                  <a:schemeClr val="tx1"/>
                </a:solidFill>
              </a:rPr>
              <a:t> module</a:t>
            </a:r>
          </a:p>
        </p:txBody>
      </p:sp>
      <p:cxnSp>
        <p:nvCxnSpPr>
          <p:cNvPr id="7" name="Straight Connector 6"/>
          <p:cNvCxnSpPr>
            <a:stCxn id="6" idx="6"/>
            <a:endCxn id="5" idx="1"/>
          </p:cNvCxnSpPr>
          <p:nvPr/>
        </p:nvCxnSpPr>
        <p:spPr>
          <a:xfrm>
            <a:off x="4030188" y="3909771"/>
            <a:ext cx="662051" cy="2761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6" idx="1"/>
            <a:endCxn id="4" idx="6"/>
          </p:cNvCxnSpPr>
          <p:nvPr/>
        </p:nvCxnSpPr>
        <p:spPr>
          <a:xfrm flipH="1">
            <a:off x="4030188" y="2529266"/>
            <a:ext cx="662051" cy="201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344144" y="1920653"/>
            <a:ext cx="1390897" cy="28500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92238" y="3008732"/>
            <a:ext cx="694706" cy="69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Area map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92238" y="2181913"/>
            <a:ext cx="694706" cy="69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Path planning module</a:t>
            </a:r>
          </a:p>
        </p:txBody>
      </p:sp>
      <p:cxnSp>
        <p:nvCxnSpPr>
          <p:cNvPr id="21" name="Straight Connector 20"/>
          <p:cNvCxnSpPr>
            <a:stCxn id="5" idx="0"/>
            <a:endCxn id="14" idx="2"/>
          </p:cNvCxnSpPr>
          <p:nvPr/>
        </p:nvCxnSpPr>
        <p:spPr>
          <a:xfrm flipV="1">
            <a:off x="5039591" y="3703438"/>
            <a:ext cx="0" cy="13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4" idx="0"/>
            <a:endCxn id="16" idx="2"/>
          </p:cNvCxnSpPr>
          <p:nvPr/>
        </p:nvCxnSpPr>
        <p:spPr>
          <a:xfrm flipV="1">
            <a:off x="5039591" y="2876618"/>
            <a:ext cx="0" cy="132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326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86</Words>
  <Application>Microsoft Office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Jassal</dc:creator>
  <cp:lastModifiedBy>Don Zheng</cp:lastModifiedBy>
  <cp:revision>16</cp:revision>
  <dcterms:created xsi:type="dcterms:W3CDTF">2016-10-06T02:42:02Z</dcterms:created>
  <dcterms:modified xsi:type="dcterms:W3CDTF">2016-10-06T04:30:42Z</dcterms:modified>
</cp:coreProperties>
</file>