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24CA-399B-4047-8224-01590B4E070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165481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5" name="Oval 4"/>
          <p:cNvSpPr/>
          <p:nvPr/>
        </p:nvSpPr>
        <p:spPr>
          <a:xfrm>
            <a:off x="492760" y="4140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701040"/>
            <a:ext cx="736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86000" y="1654810"/>
            <a:ext cx="1358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94200" y="701040"/>
            <a:ext cx="1346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3120" y="1894840"/>
            <a:ext cx="166878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Communication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3120" y="558800"/>
            <a:ext cx="166878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Work Distributor + Planner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558800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Image Scanner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0" y="558800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Image Processor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739900" y="891540"/>
            <a:ext cx="736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3810000" y="891540"/>
            <a:ext cx="833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5477510" y="1224280"/>
            <a:ext cx="0" cy="67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7500" y="1549400"/>
            <a:ext cx="810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2</cp:revision>
  <dcterms:created xsi:type="dcterms:W3CDTF">2016-10-24T18:39:48Z</dcterms:created>
  <dcterms:modified xsi:type="dcterms:W3CDTF">2016-10-24T21:43:19Z</dcterms:modified>
</cp:coreProperties>
</file>