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>
        <p:scale>
          <a:sx n="75" d="100"/>
          <a:sy n="75" d="100"/>
        </p:scale>
        <p:origin x="4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853E-3950-45E6-8D2F-BF19A8C985AC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DF3-FF34-4479-8B6D-83D36164A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4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853E-3950-45E6-8D2F-BF19A8C985AC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DF3-FF34-4479-8B6D-83D36164A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853E-3950-45E6-8D2F-BF19A8C985AC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DF3-FF34-4479-8B6D-83D36164A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1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853E-3950-45E6-8D2F-BF19A8C985AC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DF3-FF34-4479-8B6D-83D36164A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3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853E-3950-45E6-8D2F-BF19A8C985AC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DF3-FF34-4479-8B6D-83D36164A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18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853E-3950-45E6-8D2F-BF19A8C985AC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DF3-FF34-4479-8B6D-83D36164A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2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853E-3950-45E6-8D2F-BF19A8C985AC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DF3-FF34-4479-8B6D-83D36164A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3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853E-3950-45E6-8D2F-BF19A8C985AC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DF3-FF34-4479-8B6D-83D36164A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9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853E-3950-45E6-8D2F-BF19A8C985AC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DF3-FF34-4479-8B6D-83D36164A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8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853E-3950-45E6-8D2F-BF19A8C985AC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DF3-FF34-4479-8B6D-83D36164A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853E-3950-45E6-8D2F-BF19A8C985AC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DF3-FF34-4479-8B6D-83D36164A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7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4853E-3950-45E6-8D2F-BF19A8C985AC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57DF3-FF34-4479-8B6D-83D36164A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9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/>
          <p:cNvSpPr/>
          <p:nvPr/>
        </p:nvSpPr>
        <p:spPr>
          <a:xfrm>
            <a:off x="0" y="129651"/>
            <a:ext cx="6858000" cy="10690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Stored Data 3"/>
          <p:cNvSpPr/>
          <p:nvPr/>
        </p:nvSpPr>
        <p:spPr>
          <a:xfrm rot="5400000">
            <a:off x="4137493" y="2686714"/>
            <a:ext cx="431315" cy="458203"/>
          </a:xfrm>
          <a:prstGeom prst="flowChartOnlineStorag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5" name="Flowchart: Delay 4"/>
          <p:cNvSpPr/>
          <p:nvPr/>
        </p:nvSpPr>
        <p:spPr>
          <a:xfrm rot="16200000">
            <a:off x="3922721" y="6845290"/>
            <a:ext cx="414152" cy="374073"/>
          </a:xfrm>
          <a:prstGeom prst="flowChartDelay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9" name="Rectangle 8"/>
          <p:cNvSpPr/>
          <p:nvPr/>
        </p:nvSpPr>
        <p:spPr>
          <a:xfrm>
            <a:off x="2986881" y="287848"/>
            <a:ext cx="955879" cy="5108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 of Bounds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29355" y="1781559"/>
            <a:ext cx="955879" cy="6865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Incorrect Locomotion Commands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29240" y="2908319"/>
            <a:ext cx="955879" cy="6175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Inaccurate Planning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39107" y="3927664"/>
            <a:ext cx="936143" cy="703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Incorrect Localization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81927" y="7801152"/>
            <a:ext cx="1154522" cy="1009291"/>
            <a:chOff x="640162" y="4840830"/>
            <a:chExt cx="941862" cy="902847"/>
          </a:xfrm>
        </p:grpSpPr>
        <p:sp>
          <p:nvSpPr>
            <p:cNvPr id="14" name="Rectangle 13"/>
            <p:cNvSpPr/>
            <p:nvPr/>
          </p:nvSpPr>
          <p:spPr>
            <a:xfrm>
              <a:off x="640162" y="4840830"/>
              <a:ext cx="941862" cy="902847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Incorrectly Placed Boundary Vision Tag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640162" y="4840830"/>
              <a:ext cx="941862" cy="902847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35130" y="7801152"/>
            <a:ext cx="1015260" cy="902847"/>
            <a:chOff x="640162" y="4840830"/>
            <a:chExt cx="1015260" cy="902847"/>
          </a:xfrm>
        </p:grpSpPr>
        <p:sp>
          <p:nvSpPr>
            <p:cNvPr id="18" name="Rectangle 17"/>
            <p:cNvSpPr/>
            <p:nvPr/>
          </p:nvSpPr>
          <p:spPr>
            <a:xfrm>
              <a:off x="640162" y="4943343"/>
              <a:ext cx="1015260" cy="70238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Fail to check bounds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Diamond 18"/>
            <p:cNvSpPr/>
            <p:nvPr/>
          </p:nvSpPr>
          <p:spPr>
            <a:xfrm>
              <a:off x="640162" y="4840830"/>
              <a:ext cx="941862" cy="902847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5102523" y="7801152"/>
            <a:ext cx="903180" cy="703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Out of bounds input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64307" y="3754469"/>
            <a:ext cx="1072900" cy="7608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Loss of communication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32803" y="3754469"/>
            <a:ext cx="1072900" cy="7608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Wheel Mechanical Failure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822877" y="1796073"/>
            <a:ext cx="1064342" cy="6575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Loss of Robot 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Flowchart: Stored Data 23"/>
          <p:cNvSpPr/>
          <p:nvPr/>
        </p:nvSpPr>
        <p:spPr>
          <a:xfrm rot="5400000">
            <a:off x="3248649" y="996895"/>
            <a:ext cx="431315" cy="458203"/>
          </a:xfrm>
          <a:prstGeom prst="flowChartOnlineStorag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25" name="Flowchart: Stored Data 24"/>
          <p:cNvSpPr/>
          <p:nvPr/>
        </p:nvSpPr>
        <p:spPr>
          <a:xfrm rot="5400000">
            <a:off x="2091520" y="4902511"/>
            <a:ext cx="431315" cy="458203"/>
          </a:xfrm>
          <a:prstGeom prst="flowChartOnlineStorag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29" name="Rectangle 28"/>
          <p:cNvSpPr/>
          <p:nvPr/>
        </p:nvSpPr>
        <p:spPr>
          <a:xfrm>
            <a:off x="1055841" y="5936261"/>
            <a:ext cx="903180" cy="703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Poor Localization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Flowchart: Stored Data 29"/>
          <p:cNvSpPr/>
          <p:nvPr/>
        </p:nvSpPr>
        <p:spPr>
          <a:xfrm rot="5400000">
            <a:off x="1286734" y="6916925"/>
            <a:ext cx="431315" cy="458203"/>
          </a:xfrm>
          <a:prstGeom prst="flowChartOnlineStorag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31" name="Rectangle 30"/>
          <p:cNvSpPr/>
          <p:nvPr/>
        </p:nvSpPr>
        <p:spPr>
          <a:xfrm>
            <a:off x="2031965" y="7801154"/>
            <a:ext cx="903180" cy="703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Bad Camera Data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Flowchart: Stored Data 31"/>
          <p:cNvSpPr/>
          <p:nvPr/>
        </p:nvSpPr>
        <p:spPr>
          <a:xfrm rot="5400000">
            <a:off x="2267897" y="8853818"/>
            <a:ext cx="431315" cy="458203"/>
          </a:xfrm>
          <a:prstGeom prst="flowChartOnlineStorag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grpSp>
        <p:nvGrpSpPr>
          <p:cNvPr id="33" name="Group 32"/>
          <p:cNvGrpSpPr/>
          <p:nvPr/>
        </p:nvGrpSpPr>
        <p:grpSpPr>
          <a:xfrm>
            <a:off x="1055841" y="9686979"/>
            <a:ext cx="1154522" cy="1009291"/>
            <a:chOff x="640162" y="4840830"/>
            <a:chExt cx="941862" cy="902847"/>
          </a:xfrm>
        </p:grpSpPr>
        <p:sp>
          <p:nvSpPr>
            <p:cNvPr id="34" name="Rectangle 33"/>
            <p:cNvSpPr/>
            <p:nvPr/>
          </p:nvSpPr>
          <p:spPr>
            <a:xfrm>
              <a:off x="640162" y="4840830"/>
              <a:ext cx="941862" cy="902847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Miscalibrated</a:t>
              </a:r>
              <a:r>
                <a:rPr lang="en-US" sz="1200" dirty="0" smtClean="0">
                  <a:solidFill>
                    <a:schemeClr val="tx1"/>
                  </a:solidFill>
                </a:rPr>
                <a:t> Camera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Diamond 34"/>
            <p:cNvSpPr/>
            <p:nvPr/>
          </p:nvSpPr>
          <p:spPr>
            <a:xfrm>
              <a:off x="640162" y="4840830"/>
              <a:ext cx="941862" cy="902847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Oval 36"/>
          <p:cNvSpPr/>
          <p:nvPr/>
        </p:nvSpPr>
        <p:spPr>
          <a:xfrm>
            <a:off x="2785119" y="9686979"/>
            <a:ext cx="1201987" cy="86687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Obstacles Obstructing Vision Tags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75176" y="5890880"/>
            <a:ext cx="903180" cy="703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Incorrect Input Image</a:t>
            </a:r>
          </a:p>
        </p:txBody>
      </p:sp>
      <p:cxnSp>
        <p:nvCxnSpPr>
          <p:cNvPr id="41" name="Straight Connector 40"/>
          <p:cNvCxnSpPr>
            <a:stCxn id="9" idx="2"/>
            <a:endCxn id="24" idx="1"/>
          </p:cNvCxnSpPr>
          <p:nvPr/>
        </p:nvCxnSpPr>
        <p:spPr>
          <a:xfrm flipH="1">
            <a:off x="3464306" y="798659"/>
            <a:ext cx="515" cy="2116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3573780" y="1379220"/>
            <a:ext cx="795592" cy="416853"/>
            <a:chOff x="3573780" y="1379220"/>
            <a:chExt cx="795592" cy="416853"/>
          </a:xfrm>
        </p:grpSpPr>
        <p:cxnSp>
          <p:nvCxnSpPr>
            <p:cNvPr id="51" name="Straight Connector 50"/>
            <p:cNvCxnSpPr>
              <a:endCxn id="23" idx="0"/>
            </p:cNvCxnSpPr>
            <p:nvPr/>
          </p:nvCxnSpPr>
          <p:spPr>
            <a:xfrm>
              <a:off x="4355048" y="1645920"/>
              <a:ext cx="0" cy="1501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3573780" y="1645920"/>
              <a:ext cx="795592" cy="12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573780" y="1379220"/>
              <a:ext cx="0" cy="266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flipH="1">
            <a:off x="2629250" y="1379220"/>
            <a:ext cx="739299" cy="409233"/>
            <a:chOff x="3573780" y="1379220"/>
            <a:chExt cx="795592" cy="409233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4363249" y="1638300"/>
              <a:ext cx="0" cy="1501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573780" y="1645920"/>
              <a:ext cx="795592" cy="12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573780" y="1379220"/>
              <a:ext cx="0" cy="266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/>
          <p:cNvCxnSpPr>
            <a:stCxn id="23" idx="2"/>
            <a:endCxn id="4" idx="1"/>
          </p:cNvCxnSpPr>
          <p:nvPr/>
        </p:nvCxnSpPr>
        <p:spPr>
          <a:xfrm flipH="1">
            <a:off x="4353150" y="2453617"/>
            <a:ext cx="1898" cy="2465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 flipH="1">
            <a:off x="3999722" y="3055620"/>
            <a:ext cx="244618" cy="698849"/>
            <a:chOff x="3581980" y="1163066"/>
            <a:chExt cx="795592" cy="698849"/>
          </a:xfrm>
        </p:grpSpPr>
        <p:cxnSp>
          <p:nvCxnSpPr>
            <p:cNvPr id="70" name="Straight Connector 69"/>
            <p:cNvCxnSpPr>
              <a:endCxn id="21" idx="0"/>
            </p:cNvCxnSpPr>
            <p:nvPr/>
          </p:nvCxnSpPr>
          <p:spPr>
            <a:xfrm flipH="1">
              <a:off x="4376456" y="1645920"/>
              <a:ext cx="0" cy="2159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3581980" y="1645920"/>
              <a:ext cx="795592" cy="12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3581980" y="1163066"/>
              <a:ext cx="0" cy="4828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450390" y="3055620"/>
            <a:ext cx="1028613" cy="698849"/>
            <a:chOff x="3573780" y="1143939"/>
            <a:chExt cx="795592" cy="698849"/>
          </a:xfrm>
        </p:grpSpPr>
        <p:cxnSp>
          <p:nvCxnSpPr>
            <p:cNvPr id="78" name="Straight Connector 77"/>
            <p:cNvCxnSpPr>
              <a:endCxn id="22" idx="0"/>
            </p:cNvCxnSpPr>
            <p:nvPr/>
          </p:nvCxnSpPr>
          <p:spPr>
            <a:xfrm>
              <a:off x="4359622" y="1626793"/>
              <a:ext cx="0" cy="2159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3573780" y="1630680"/>
              <a:ext cx="795592" cy="12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573780" y="1143939"/>
              <a:ext cx="0" cy="49436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/>
          <p:cNvCxnSpPr>
            <a:stCxn id="11" idx="2"/>
            <a:endCxn id="12" idx="0"/>
          </p:cNvCxnSpPr>
          <p:nvPr/>
        </p:nvCxnSpPr>
        <p:spPr>
          <a:xfrm flipH="1">
            <a:off x="2307180" y="2468132"/>
            <a:ext cx="115" cy="4401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12" idx="2"/>
            <a:endCxn id="13" idx="0"/>
          </p:cNvCxnSpPr>
          <p:nvPr/>
        </p:nvCxnSpPr>
        <p:spPr>
          <a:xfrm flipH="1">
            <a:off x="2307179" y="3525881"/>
            <a:ext cx="1" cy="4017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25" idx="1"/>
            <a:endCxn id="13" idx="2"/>
          </p:cNvCxnSpPr>
          <p:nvPr/>
        </p:nvCxnSpPr>
        <p:spPr>
          <a:xfrm flipV="1">
            <a:off x="2307177" y="4631489"/>
            <a:ext cx="2" cy="2844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 flipH="1">
            <a:off x="1502392" y="5273040"/>
            <a:ext cx="707969" cy="663220"/>
            <a:chOff x="3573780" y="1379220"/>
            <a:chExt cx="795592" cy="475574"/>
          </a:xfrm>
        </p:grpSpPr>
        <p:cxnSp>
          <p:nvCxnSpPr>
            <p:cNvPr id="95" name="Straight Connector 94"/>
            <p:cNvCxnSpPr>
              <a:endCxn id="29" idx="0"/>
            </p:cNvCxnSpPr>
            <p:nvPr/>
          </p:nvCxnSpPr>
          <p:spPr>
            <a:xfrm>
              <a:off x="4363250" y="1638294"/>
              <a:ext cx="703" cy="2165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3573780" y="1640456"/>
              <a:ext cx="795592" cy="12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573780" y="1379220"/>
              <a:ext cx="0" cy="266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400300" y="5273039"/>
            <a:ext cx="1723748" cy="617842"/>
            <a:chOff x="3573780" y="1305022"/>
            <a:chExt cx="795592" cy="617571"/>
          </a:xfrm>
        </p:grpSpPr>
        <p:cxnSp>
          <p:nvCxnSpPr>
            <p:cNvPr id="100" name="Straight Connector 99"/>
            <p:cNvCxnSpPr>
              <a:endCxn id="38" idx="0"/>
            </p:cNvCxnSpPr>
            <p:nvPr/>
          </p:nvCxnSpPr>
          <p:spPr>
            <a:xfrm>
              <a:off x="4363249" y="1638300"/>
              <a:ext cx="0" cy="2842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3573780" y="1640456"/>
              <a:ext cx="795592" cy="12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3573780" y="1305022"/>
              <a:ext cx="0" cy="34089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Connector 105"/>
          <p:cNvCxnSpPr>
            <a:stCxn id="38" idx="2"/>
            <a:endCxn id="5" idx="3"/>
          </p:cNvCxnSpPr>
          <p:nvPr/>
        </p:nvCxnSpPr>
        <p:spPr>
          <a:xfrm>
            <a:off x="4126766" y="6594705"/>
            <a:ext cx="0" cy="2305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9" idx="2"/>
            <a:endCxn id="30" idx="1"/>
          </p:cNvCxnSpPr>
          <p:nvPr/>
        </p:nvCxnSpPr>
        <p:spPr>
          <a:xfrm flipH="1">
            <a:off x="1502391" y="6640086"/>
            <a:ext cx="0" cy="2902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 flipH="1">
            <a:off x="3906061" y="7239403"/>
            <a:ext cx="147779" cy="561749"/>
            <a:chOff x="3581980" y="1321806"/>
            <a:chExt cx="795592" cy="561749"/>
          </a:xfrm>
        </p:grpSpPr>
        <p:cxnSp>
          <p:nvCxnSpPr>
            <p:cNvPr id="115" name="Straight Connector 114"/>
            <p:cNvCxnSpPr>
              <a:endCxn id="19" idx="0"/>
            </p:cNvCxnSpPr>
            <p:nvPr/>
          </p:nvCxnSpPr>
          <p:spPr>
            <a:xfrm>
              <a:off x="4376458" y="1645920"/>
              <a:ext cx="1114" cy="2376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3581980" y="1645920"/>
              <a:ext cx="795592" cy="12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5" idx="1"/>
            </p:cNvCxnSpPr>
            <p:nvPr/>
          </p:nvCxnSpPr>
          <p:spPr>
            <a:xfrm>
              <a:off x="3581980" y="1321806"/>
              <a:ext cx="0" cy="3241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4201421" y="7239403"/>
            <a:ext cx="1364645" cy="561750"/>
            <a:chOff x="3566746" y="1404751"/>
            <a:chExt cx="795592" cy="561507"/>
          </a:xfrm>
        </p:grpSpPr>
        <p:cxnSp>
          <p:nvCxnSpPr>
            <p:cNvPr id="121" name="Straight Connector 120"/>
            <p:cNvCxnSpPr>
              <a:endCxn id="20" idx="0"/>
            </p:cNvCxnSpPr>
            <p:nvPr/>
          </p:nvCxnSpPr>
          <p:spPr>
            <a:xfrm>
              <a:off x="4356826" y="1640458"/>
              <a:ext cx="0" cy="3258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>
              <a:off x="3566746" y="1640456"/>
              <a:ext cx="795592" cy="12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569415" y="1404751"/>
              <a:ext cx="0" cy="2411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 flipH="1">
            <a:off x="743947" y="7289798"/>
            <a:ext cx="680992" cy="511354"/>
            <a:chOff x="793390" y="1417266"/>
            <a:chExt cx="3666228" cy="511354"/>
          </a:xfrm>
        </p:grpSpPr>
        <p:cxnSp>
          <p:nvCxnSpPr>
            <p:cNvPr id="129" name="Straight Connector 128"/>
            <p:cNvCxnSpPr>
              <a:endCxn id="15" idx="0"/>
            </p:cNvCxnSpPr>
            <p:nvPr/>
          </p:nvCxnSpPr>
          <p:spPr>
            <a:xfrm flipH="1">
              <a:off x="4401146" y="1708265"/>
              <a:ext cx="0" cy="2203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 flipV="1">
              <a:off x="793390" y="1690985"/>
              <a:ext cx="366622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30" idx="3"/>
            </p:cNvCxnSpPr>
            <p:nvPr/>
          </p:nvCxnSpPr>
          <p:spPr>
            <a:xfrm>
              <a:off x="833407" y="1417266"/>
              <a:ext cx="0" cy="2743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1561723" y="7282942"/>
            <a:ext cx="974556" cy="511354"/>
            <a:chOff x="793390" y="1417266"/>
            <a:chExt cx="3666228" cy="511354"/>
          </a:xfrm>
        </p:grpSpPr>
        <p:cxnSp>
          <p:nvCxnSpPr>
            <p:cNvPr id="137" name="Straight Connector 136"/>
            <p:cNvCxnSpPr/>
            <p:nvPr/>
          </p:nvCxnSpPr>
          <p:spPr>
            <a:xfrm flipH="1">
              <a:off x="4401147" y="1708265"/>
              <a:ext cx="0" cy="2203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 flipV="1">
              <a:off x="793390" y="1690985"/>
              <a:ext cx="366622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833407" y="1417266"/>
              <a:ext cx="0" cy="2743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Straight Connector 139"/>
          <p:cNvCxnSpPr>
            <a:stCxn id="31" idx="2"/>
            <a:endCxn id="32" idx="1"/>
          </p:cNvCxnSpPr>
          <p:nvPr/>
        </p:nvCxnSpPr>
        <p:spPr>
          <a:xfrm flipH="1">
            <a:off x="2483554" y="8504979"/>
            <a:ext cx="1" cy="3622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 flipH="1">
            <a:off x="1626144" y="9226691"/>
            <a:ext cx="774155" cy="460288"/>
            <a:chOff x="752367" y="1475842"/>
            <a:chExt cx="3666227" cy="460288"/>
          </a:xfrm>
        </p:grpSpPr>
        <p:cxnSp>
          <p:nvCxnSpPr>
            <p:cNvPr id="144" name="Straight Connector 143"/>
            <p:cNvCxnSpPr>
              <a:endCxn id="35" idx="0"/>
            </p:cNvCxnSpPr>
            <p:nvPr/>
          </p:nvCxnSpPr>
          <p:spPr>
            <a:xfrm flipH="1">
              <a:off x="4401147" y="1708265"/>
              <a:ext cx="0" cy="2278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 flipV="1">
              <a:off x="752367" y="1698605"/>
              <a:ext cx="366622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stCxn id="32" idx="3"/>
            </p:cNvCxnSpPr>
            <p:nvPr/>
          </p:nvCxnSpPr>
          <p:spPr>
            <a:xfrm>
              <a:off x="833406" y="1475842"/>
              <a:ext cx="0" cy="2157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2543898" y="9226691"/>
            <a:ext cx="832270" cy="460288"/>
            <a:chOff x="785934" y="1475842"/>
            <a:chExt cx="3666227" cy="460288"/>
          </a:xfrm>
        </p:grpSpPr>
        <p:cxnSp>
          <p:nvCxnSpPr>
            <p:cNvPr id="150" name="Straight Connector 149"/>
            <p:cNvCxnSpPr>
              <a:endCxn id="37" idx="0"/>
            </p:cNvCxnSpPr>
            <p:nvPr/>
          </p:nvCxnSpPr>
          <p:spPr>
            <a:xfrm>
              <a:off x="4401146" y="1708265"/>
              <a:ext cx="0" cy="2278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H="1" flipV="1">
              <a:off x="785934" y="1698605"/>
              <a:ext cx="366622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833406" y="1475842"/>
              <a:ext cx="0" cy="2157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597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68744" y="2457071"/>
            <a:ext cx="313954" cy="3206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5" name="Diamond 4"/>
          <p:cNvSpPr/>
          <p:nvPr/>
        </p:nvSpPr>
        <p:spPr>
          <a:xfrm>
            <a:off x="2594197" y="1614344"/>
            <a:ext cx="732147" cy="747638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smtClean="0">
                <a:solidFill>
                  <a:schemeClr val="tx1"/>
                </a:solidFill>
              </a:rPr>
              <a:t>Test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79476" y="2565620"/>
            <a:ext cx="745084" cy="4241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Text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914571" y="3430438"/>
            <a:ext cx="0" cy="8836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6200000" flipH="1">
            <a:off x="1982324" y="3761273"/>
            <a:ext cx="486794" cy="313954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0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49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Jassal</dc:creator>
  <cp:lastModifiedBy>Neil Jassal</cp:lastModifiedBy>
  <cp:revision>24</cp:revision>
  <dcterms:created xsi:type="dcterms:W3CDTF">2016-11-22T03:08:45Z</dcterms:created>
  <dcterms:modified xsi:type="dcterms:W3CDTF">2016-11-22T05:52:01Z</dcterms:modified>
</cp:coreProperties>
</file>