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82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24CA-399B-4047-8224-01590B4E0706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C04A-CFB6-424F-ACA2-E5942407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84355" y="2074198"/>
            <a:ext cx="85178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43120" y="558800"/>
            <a:ext cx="1477461" cy="5325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Work Distributor + Planner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" y="558800"/>
            <a:ext cx="1083187" cy="5325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Input Image Scanner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6500" y="558800"/>
            <a:ext cx="1122106" cy="5325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Image Processor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1489587" y="825091"/>
            <a:ext cx="9869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>
            <a:off x="3598606" y="825091"/>
            <a:ext cx="10445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>
            <a:off x="5381851" y="1091381"/>
            <a:ext cx="0" cy="6500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43120" y="1741458"/>
            <a:ext cx="1477461" cy="584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Communication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7911" y="3407193"/>
            <a:ext cx="1137674" cy="5970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Localization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15101" y="3378695"/>
            <a:ext cx="133350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Locomotion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42289" y="3404472"/>
            <a:ext cx="133350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Paint Distributor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15102" y="4575675"/>
            <a:ext cx="1333500" cy="6654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Power System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0" name="Straight Arrow Connector 39"/>
          <p:cNvCxnSpPr>
            <a:stCxn id="4" idx="2"/>
            <a:endCxn id="17" idx="0"/>
          </p:cNvCxnSpPr>
          <p:nvPr/>
        </p:nvCxnSpPr>
        <p:spPr>
          <a:xfrm>
            <a:off x="5381851" y="2326313"/>
            <a:ext cx="0" cy="10523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609494" y="4645743"/>
            <a:ext cx="1094508" cy="5253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Sensor Module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37" name="Straight Arrow Connector 136"/>
          <p:cNvCxnSpPr>
            <a:stCxn id="103" idx="0"/>
            <a:endCxn id="15" idx="2"/>
          </p:cNvCxnSpPr>
          <p:nvPr/>
        </p:nvCxnSpPr>
        <p:spPr>
          <a:xfrm flipV="1">
            <a:off x="3156748" y="4004255"/>
            <a:ext cx="0" cy="64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03887" y="3453521"/>
            <a:ext cx="1094508" cy="5253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Vision Markers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68" name="Elbow Connector 167"/>
          <p:cNvCxnSpPr>
            <a:stCxn id="147" idx="2"/>
            <a:endCxn id="103" idx="1"/>
          </p:cNvCxnSpPr>
          <p:nvPr/>
        </p:nvCxnSpPr>
        <p:spPr>
          <a:xfrm rot="16200000" flipH="1">
            <a:off x="1365541" y="3664461"/>
            <a:ext cx="929552" cy="155835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157578" y="2074198"/>
            <a:ext cx="0" cy="42885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36373" y="1578075"/>
            <a:ext cx="745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Offboard</a:t>
            </a:r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943183" y="2171953"/>
            <a:ext cx="113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Onboard (single agent)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68648" y="2270718"/>
            <a:ext cx="1555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External/Environment</a:t>
            </a:r>
            <a:endParaRPr lang="en-US" sz="1200" dirty="0"/>
          </a:p>
        </p:txBody>
      </p:sp>
      <p:cxnSp>
        <p:nvCxnSpPr>
          <p:cNvPr id="192" name="Elbow Connector 191"/>
          <p:cNvCxnSpPr>
            <a:stCxn id="36" idx="3"/>
            <a:endCxn id="18" idx="2"/>
          </p:cNvCxnSpPr>
          <p:nvPr/>
        </p:nvCxnSpPr>
        <p:spPr>
          <a:xfrm flipV="1">
            <a:off x="6048602" y="4069952"/>
            <a:ext cx="1460437" cy="83846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36" idx="1"/>
            <a:endCxn id="103" idx="3"/>
          </p:cNvCxnSpPr>
          <p:nvPr/>
        </p:nvCxnSpPr>
        <p:spPr>
          <a:xfrm rot="10800000">
            <a:off x="3704002" y="4908415"/>
            <a:ext cx="101110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0"/>
            <a:endCxn id="17" idx="2"/>
          </p:cNvCxnSpPr>
          <p:nvPr/>
        </p:nvCxnSpPr>
        <p:spPr>
          <a:xfrm flipH="1" flipV="1">
            <a:off x="5381851" y="4044175"/>
            <a:ext cx="1" cy="53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156748" y="2788920"/>
            <a:ext cx="177085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829300" y="2797810"/>
            <a:ext cx="1679739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5" idx="0"/>
          </p:cNvCxnSpPr>
          <p:nvPr/>
        </p:nvCxnSpPr>
        <p:spPr>
          <a:xfrm>
            <a:off x="3156748" y="2788920"/>
            <a:ext cx="0" cy="618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8" idx="0"/>
          </p:cNvCxnSpPr>
          <p:nvPr/>
        </p:nvCxnSpPr>
        <p:spPr>
          <a:xfrm flipH="1">
            <a:off x="7509039" y="2797810"/>
            <a:ext cx="1" cy="606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29300" y="2326313"/>
            <a:ext cx="0" cy="4626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940300" y="2335203"/>
            <a:ext cx="0" cy="4626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15</cp:revision>
  <dcterms:created xsi:type="dcterms:W3CDTF">2016-10-24T18:39:48Z</dcterms:created>
  <dcterms:modified xsi:type="dcterms:W3CDTF">2016-10-25T23:21:24Z</dcterms:modified>
</cp:coreProperties>
</file>