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9090" initials="9" lastIdx="1" clrIdx="0">
    <p:extLst>
      <p:ext uri="{19B8F6BF-5375-455C-9EA6-DF929625EA0E}">
        <p15:presenceInfo xmlns:p15="http://schemas.microsoft.com/office/powerpoint/2012/main" userId="909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סגנון ביניים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סגנון בהיר 1 - הדגשה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95" autoAdjust="0"/>
  </p:normalViewPr>
  <p:slideViewPr>
    <p:cSldViewPr snapToGrid="0">
      <p:cViewPr varScale="1">
        <p:scale>
          <a:sx n="66" d="100"/>
          <a:sy n="66" d="100"/>
        </p:scale>
        <p:origin x="424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0F8E73F1-17DB-4FA2-B2BE-36B503EBDA95}" type="datetimeFigureOut">
              <a:rPr lang="he-IL" smtClean="0"/>
              <a:t>ב' תמוז 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475C66FC-02DD-46F1-A014-6BBEE816514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11923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שקופית כותר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כותרת מקטע עליונה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 smtClean="0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1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r" defTabSz="914400" rtl="1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r" defTabSz="914400" rtl="1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 smtClean="0"/>
              <a:t>עמדות תפילין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 smtClean="0"/>
              <a:t>אדלשטין 0534134514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035733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36332" y="41818"/>
            <a:ext cx="1653871" cy="496876"/>
          </a:xfrm>
        </p:spPr>
        <p:txBody>
          <a:bodyPr>
            <a:normAutofit fontScale="90000"/>
          </a:bodyPr>
          <a:lstStyle/>
          <a:p>
            <a:pPr algn="ctr"/>
            <a:r>
              <a:rPr lang="he-IL" dirty="0" smtClean="0"/>
              <a:t>טבלאות</a:t>
            </a:r>
            <a:endParaRPr lang="he-IL" dirty="0"/>
          </a:p>
        </p:txBody>
      </p:sp>
      <p:sp>
        <p:nvSpPr>
          <p:cNvPr id="4" name="TextBox 3"/>
          <p:cNvSpPr txBox="1"/>
          <p:nvPr/>
        </p:nvSpPr>
        <p:spPr>
          <a:xfrm>
            <a:off x="10440905" y="2290813"/>
            <a:ext cx="133079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תורמים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שם מלא 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טלפון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כתובת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כתובת מייל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709950" y="1297774"/>
            <a:ext cx="2541070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תרומה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 דוכן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תאריך התחלת </a:t>
            </a:r>
            <a:r>
              <a:rPr lang="he-I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הו"ק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תאריך סיום </a:t>
            </a:r>
            <a:r>
              <a:rPr lang="he-I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הו"ק</a:t>
            </a:r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סכום התרומה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סטטוס (פעיל\ לא פעיל)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 יעד התרומה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תורם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הערות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6332" y="2025572"/>
            <a:ext cx="1220804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בעל עסק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שם מלא 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טלפון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כתובת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דוא"ל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he-IL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22857" y="2013813"/>
            <a:ext cx="2269957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עסק</a:t>
            </a:r>
            <a:r>
              <a:rPr lang="he-IL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קוד בעל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עסק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שם</a:t>
            </a:r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העסק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טלפון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כתובת העסק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פרטי העסק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מיקום העמדה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הערות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סטטוס(פעיל\ לא פעיל)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כמות מניחים משוערת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מ"ר</a:t>
            </a:r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אישור 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תקנון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58857" y="4057205"/>
            <a:ext cx="25410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b="1" u="sng" dirty="0" smtClean="0">
                <a:latin typeface="Calibri" panose="020F0502020204030204" pitchFamily="34" charset="0"/>
                <a:cs typeface="Calibri" panose="020F0502020204030204" pitchFamily="34" charset="0"/>
              </a:rPr>
              <a:t>הקדשה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שם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 סוג (לרפואת, </a:t>
            </a:r>
            <a:r>
              <a:rPr lang="he-IL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לע"נ</a:t>
            </a:r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וכו')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קוד תרומה</a:t>
            </a:r>
          </a:p>
        </p:txBody>
      </p:sp>
      <p:cxnSp>
        <p:nvCxnSpPr>
          <p:cNvPr id="11" name="מחבר חץ ישר 10"/>
          <p:cNvCxnSpPr/>
          <p:nvPr/>
        </p:nvCxnSpPr>
        <p:spPr>
          <a:xfrm flipV="1">
            <a:off x="10187643" y="2907549"/>
            <a:ext cx="1065969" cy="856272"/>
          </a:xfrm>
          <a:prstGeom prst="straightConnector1">
            <a:avLst/>
          </a:prstGeom>
          <a:ln w="38100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/>
          <p:cNvCxnSpPr/>
          <p:nvPr/>
        </p:nvCxnSpPr>
        <p:spPr>
          <a:xfrm flipV="1">
            <a:off x="6841958" y="2757629"/>
            <a:ext cx="4553126" cy="885324"/>
          </a:xfrm>
          <a:prstGeom prst="straightConnector1">
            <a:avLst/>
          </a:prstGeom>
          <a:ln w="38100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מחבר חץ ישר 12"/>
          <p:cNvCxnSpPr/>
          <p:nvPr/>
        </p:nvCxnSpPr>
        <p:spPr>
          <a:xfrm flipH="1" flipV="1">
            <a:off x="2141084" y="2531443"/>
            <a:ext cx="937127" cy="187440"/>
          </a:xfrm>
          <a:prstGeom prst="straightConnector1">
            <a:avLst/>
          </a:prstGeom>
          <a:ln w="38100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/>
          <p:cNvCxnSpPr/>
          <p:nvPr/>
        </p:nvCxnSpPr>
        <p:spPr>
          <a:xfrm flipH="1" flipV="1">
            <a:off x="10246665" y="2158587"/>
            <a:ext cx="193005" cy="3262878"/>
          </a:xfrm>
          <a:prstGeom prst="straightConnector1">
            <a:avLst/>
          </a:prstGeom>
          <a:ln w="38100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צורה חופשית 26"/>
          <p:cNvSpPr/>
          <p:nvPr/>
        </p:nvSpPr>
        <p:spPr>
          <a:xfrm>
            <a:off x="6804184" y="1898761"/>
            <a:ext cx="3218653" cy="1938920"/>
          </a:xfrm>
          <a:custGeom>
            <a:avLst/>
            <a:gdLst>
              <a:gd name="connsiteX0" fmla="*/ 116381 w 3218653"/>
              <a:gd name="connsiteY0" fmla="*/ 1863890 h 1938920"/>
              <a:gd name="connsiteX1" fmla="*/ 154882 w 3218653"/>
              <a:gd name="connsiteY1" fmla="*/ 1729137 h 1938920"/>
              <a:gd name="connsiteX2" fmla="*/ 1627547 w 3218653"/>
              <a:gd name="connsiteY2" fmla="*/ 83217 h 1938920"/>
              <a:gd name="connsiteX3" fmla="*/ 3100213 w 3218653"/>
              <a:gd name="connsiteY3" fmla="*/ 246846 h 1938920"/>
              <a:gd name="connsiteX4" fmla="*/ 3129088 w 3218653"/>
              <a:gd name="connsiteY4" fmla="*/ 275722 h 1938920"/>
              <a:gd name="connsiteX5" fmla="*/ 3119463 w 3218653"/>
              <a:gd name="connsiteY5" fmla="*/ 237221 h 1938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8653" h="1938920">
                <a:moveTo>
                  <a:pt x="116381" y="1863890"/>
                </a:moveTo>
                <a:cubicBezTo>
                  <a:pt x="9701" y="1944903"/>
                  <a:pt x="-96979" y="2025916"/>
                  <a:pt x="154882" y="1729137"/>
                </a:cubicBezTo>
                <a:cubicBezTo>
                  <a:pt x="406743" y="1432358"/>
                  <a:pt x="1136659" y="330265"/>
                  <a:pt x="1627547" y="83217"/>
                </a:cubicBezTo>
                <a:cubicBezTo>
                  <a:pt x="2118435" y="-163831"/>
                  <a:pt x="2849956" y="214762"/>
                  <a:pt x="3100213" y="246846"/>
                </a:cubicBezTo>
                <a:cubicBezTo>
                  <a:pt x="3350470" y="278930"/>
                  <a:pt x="3125880" y="277326"/>
                  <a:pt x="3129088" y="275722"/>
                </a:cubicBezTo>
                <a:cubicBezTo>
                  <a:pt x="3132296" y="274118"/>
                  <a:pt x="3125879" y="255669"/>
                  <a:pt x="3119463" y="237221"/>
                </a:cubicBezTo>
              </a:path>
            </a:pathLst>
          </a:custGeom>
          <a:noFill/>
          <a:ln>
            <a:solidFill>
              <a:srgbClr val="FF151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מחבר חץ ישר 29"/>
          <p:cNvCxnSpPr/>
          <p:nvPr/>
        </p:nvCxnSpPr>
        <p:spPr>
          <a:xfrm flipH="1" flipV="1">
            <a:off x="2054455" y="2632259"/>
            <a:ext cx="3578404" cy="1496981"/>
          </a:xfrm>
          <a:prstGeom prst="straightConnector1">
            <a:avLst/>
          </a:prstGeom>
          <a:ln w="38100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/>
          <p:cNvCxnSpPr/>
          <p:nvPr/>
        </p:nvCxnSpPr>
        <p:spPr>
          <a:xfrm flipH="1" flipV="1">
            <a:off x="4196345" y="2492073"/>
            <a:ext cx="1776513" cy="2012550"/>
          </a:xfrm>
          <a:prstGeom prst="straightConnector1">
            <a:avLst/>
          </a:prstGeom>
          <a:ln w="38100">
            <a:solidFill>
              <a:srgbClr val="FF15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6514" y="41818"/>
            <a:ext cx="2140242" cy="28623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ביקורים: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קוד</a:t>
            </a:r>
            <a:endParaRPr lang="en-US" dirty="0" smtClean="0"/>
          </a:p>
          <a:p>
            <a:pPr algn="r"/>
            <a:r>
              <a:rPr lang="he-IL" dirty="0" smtClean="0"/>
              <a:t>קוד שיוך עסק לדוכן</a:t>
            </a:r>
            <a:endParaRPr lang="en-US" dirty="0" smtClean="0"/>
          </a:p>
          <a:p>
            <a:pPr algn="r"/>
            <a:r>
              <a:rPr lang="he-IL" dirty="0" smtClean="0"/>
              <a:t>תאריך</a:t>
            </a:r>
          </a:p>
          <a:p>
            <a:pPr algn="r"/>
            <a:r>
              <a:rPr lang="he-IL" dirty="0" smtClean="0"/>
              <a:t>קוד דוכן</a:t>
            </a:r>
          </a:p>
          <a:p>
            <a:pPr algn="r"/>
            <a:r>
              <a:rPr lang="he-IL" dirty="0" smtClean="0"/>
              <a:t>מסקנות</a:t>
            </a:r>
          </a:p>
          <a:p>
            <a:pPr algn="r"/>
            <a:r>
              <a:rPr lang="he-IL" dirty="0" smtClean="0"/>
              <a:t>שביעות רצון</a:t>
            </a:r>
            <a:endParaRPr lang="en-US" dirty="0" smtClean="0"/>
          </a:p>
          <a:p>
            <a:pPr algn="r"/>
            <a:r>
              <a:rPr lang="he-IL" dirty="0" smtClean="0"/>
              <a:t>תמונה</a:t>
            </a:r>
          </a:p>
          <a:p>
            <a:pPr algn="r"/>
            <a:r>
              <a:rPr lang="he-IL" dirty="0" smtClean="0"/>
              <a:t>משימות לשיפור</a:t>
            </a:r>
            <a:endParaRPr lang="en-US" dirty="0" smtClean="0"/>
          </a:p>
          <a:p>
            <a:pPr algn="r"/>
            <a:r>
              <a:rPr lang="he-IL" dirty="0" smtClean="0"/>
              <a:t>כמות צדקה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80818" y="-5224"/>
            <a:ext cx="1428596" cy="147732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r"/>
            <a:r>
              <a:rPr lang="he-IL" dirty="0" smtClean="0"/>
              <a:t>תרומה חודשית: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תאריך</a:t>
            </a:r>
            <a:endParaRPr lang="en-US" dirty="0" smtClean="0"/>
          </a:p>
          <a:p>
            <a:pPr algn="r"/>
            <a:r>
              <a:rPr lang="he-IL" dirty="0" smtClean="0"/>
              <a:t>סכום</a:t>
            </a:r>
          </a:p>
          <a:p>
            <a:pPr algn="r"/>
            <a:r>
              <a:rPr lang="he-IL" dirty="0" smtClean="0"/>
              <a:t>התקבל</a:t>
            </a:r>
          </a:p>
          <a:p>
            <a:pPr algn="r"/>
            <a:r>
              <a:rPr lang="he-IL" dirty="0" smtClean="0"/>
              <a:t>קוד תרומה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834964" y="97445"/>
            <a:ext cx="2057542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פריטים: (תפילין\ עלונים)</a:t>
            </a:r>
          </a:p>
          <a:p>
            <a:pPr algn="r"/>
            <a:r>
              <a:rPr lang="he-IL" dirty="0" smtClean="0"/>
              <a:t>קוד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שם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69682" y="-17512"/>
            <a:ext cx="1382854" cy="203132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משתמשים:</a:t>
            </a:r>
          </a:p>
          <a:p>
            <a:pPr algn="r"/>
            <a:r>
              <a:rPr lang="he-IL" dirty="0" smtClean="0"/>
              <a:t>קוד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שם </a:t>
            </a:r>
          </a:p>
          <a:p>
            <a:pPr algn="r"/>
            <a:r>
              <a:rPr lang="he-IL" dirty="0" smtClean="0"/>
              <a:t>טלפון</a:t>
            </a:r>
          </a:p>
          <a:p>
            <a:pPr algn="r"/>
            <a:r>
              <a:rPr lang="he-IL" dirty="0" smtClean="0"/>
              <a:t>כתובת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כתובת מייל</a:t>
            </a:r>
          </a:p>
          <a:p>
            <a:pPr algn="r"/>
            <a:r>
              <a:rPr lang="he-IL" dirty="0" smtClean="0"/>
              <a:t>תפקיד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957" y="5380672"/>
            <a:ext cx="2160709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תאריך עדכון אחרון</a:t>
            </a:r>
          </a:p>
          <a:p>
            <a:pPr algn="r"/>
            <a:r>
              <a:rPr lang="he-IL" dirty="0" smtClean="0"/>
              <a:t>תאריך יצירה</a:t>
            </a:r>
          </a:p>
          <a:p>
            <a:pPr algn="r"/>
            <a:r>
              <a:rPr lang="he-IL" dirty="0" smtClean="0"/>
              <a:t>קוד משתמש יוצר</a:t>
            </a:r>
          </a:p>
          <a:p>
            <a:pPr algn="r"/>
            <a:r>
              <a:rPr lang="he-IL" dirty="0" smtClean="0"/>
              <a:t>קוד משתמש מעדכן</a:t>
            </a:r>
          </a:p>
          <a:p>
            <a:pPr algn="r"/>
            <a:endParaRPr lang="he-IL" dirty="0" smtClean="0"/>
          </a:p>
        </p:txBody>
      </p:sp>
      <p:sp>
        <p:nvSpPr>
          <p:cNvPr id="19" name="TextBox 18"/>
          <p:cNvSpPr txBox="1"/>
          <p:nvPr/>
        </p:nvSpPr>
        <p:spPr>
          <a:xfrm>
            <a:off x="8588029" y="5711381"/>
            <a:ext cx="331974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סוג הקדשה (לרפואת, לעילוי נשמת)</a:t>
            </a:r>
          </a:p>
          <a:p>
            <a:pPr algn="r"/>
            <a:r>
              <a:rPr lang="he-IL" dirty="0" smtClean="0"/>
              <a:t>קוד</a:t>
            </a:r>
          </a:p>
          <a:p>
            <a:pPr algn="r"/>
            <a:r>
              <a:rPr lang="he-IL" dirty="0" smtClean="0"/>
              <a:t>סוג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9529" y="603456"/>
            <a:ext cx="146449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תפקידים: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קוד</a:t>
            </a:r>
          </a:p>
          <a:p>
            <a:pPr algn="r"/>
            <a:r>
              <a:rPr lang="he-IL" dirty="0" smtClean="0"/>
              <a:t>תפקיד</a:t>
            </a:r>
            <a:endParaRPr lang="en-US" dirty="0" smtClean="0"/>
          </a:p>
          <a:p>
            <a:pPr algn="r"/>
            <a:endParaRPr lang="he-IL" dirty="0"/>
          </a:p>
        </p:txBody>
      </p:sp>
      <p:sp>
        <p:nvSpPr>
          <p:cNvPr id="22" name="TextBox 21"/>
          <p:cNvSpPr txBox="1"/>
          <p:nvPr/>
        </p:nvSpPr>
        <p:spPr>
          <a:xfrm>
            <a:off x="2289335" y="379892"/>
            <a:ext cx="1403257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פריטי דוכן:</a:t>
            </a:r>
          </a:p>
          <a:p>
            <a:pPr algn="r"/>
            <a:r>
              <a:rPr lang="he-IL" dirty="0" smtClean="0"/>
              <a:t>קוד</a:t>
            </a:r>
          </a:p>
          <a:p>
            <a:pPr algn="r"/>
            <a:r>
              <a:rPr lang="he-IL" dirty="0" smtClean="0"/>
              <a:t>קוד פריט</a:t>
            </a:r>
          </a:p>
          <a:p>
            <a:pPr algn="r"/>
            <a:r>
              <a:rPr lang="he-IL" dirty="0" smtClean="0"/>
              <a:t>קוד דוכן</a:t>
            </a:r>
          </a:p>
          <a:p>
            <a:pPr algn="r"/>
            <a:endParaRPr lang="he-IL" dirty="0"/>
          </a:p>
        </p:txBody>
      </p:sp>
      <p:sp>
        <p:nvSpPr>
          <p:cNvPr id="15" name="TextBox 14"/>
          <p:cNvSpPr txBox="1"/>
          <p:nvPr/>
        </p:nvSpPr>
        <p:spPr>
          <a:xfrm>
            <a:off x="5534166" y="3505127"/>
            <a:ext cx="1889709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דוכן: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קוד</a:t>
            </a:r>
          </a:p>
          <a:p>
            <a:pPr algn="r"/>
            <a:r>
              <a:rPr lang="he-IL" dirty="0" smtClean="0"/>
              <a:t>מספר דוכן</a:t>
            </a:r>
            <a:endParaRPr lang="en-US" dirty="0" smtClean="0"/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סטטוס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הערות</a:t>
            </a:r>
            <a:endParaRPr lang="he-IL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he-IL" dirty="0">
                <a:latin typeface="Calibri" panose="020F0502020204030204" pitchFamily="34" charset="0"/>
                <a:cs typeface="Calibri" panose="020F0502020204030204" pitchFamily="34" charset="0"/>
              </a:rPr>
              <a:t>כמות תפילין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מצב התפילין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תאריך בדיקה</a:t>
            </a:r>
          </a:p>
          <a:p>
            <a:pPr algn="r"/>
            <a:r>
              <a:rPr lang="he-IL" dirty="0" smtClean="0">
                <a:latin typeface="Calibri" panose="020F0502020204030204" pitchFamily="34" charset="0"/>
                <a:cs typeface="Calibri" panose="020F0502020204030204" pitchFamily="34" charset="0"/>
              </a:rPr>
              <a:t> האם יש של שמאלי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he-IL" dirty="0" smtClean="0"/>
          </a:p>
          <a:p>
            <a:pPr algn="r"/>
            <a:endParaRPr lang="he-IL" dirty="0" smtClean="0"/>
          </a:p>
          <a:p>
            <a:pPr algn="r"/>
            <a:endParaRPr lang="he-IL" dirty="0"/>
          </a:p>
        </p:txBody>
      </p:sp>
      <p:sp>
        <p:nvSpPr>
          <p:cNvPr id="16" name="TextBox 15"/>
          <p:cNvSpPr txBox="1"/>
          <p:nvPr/>
        </p:nvSpPr>
        <p:spPr>
          <a:xfrm>
            <a:off x="4244945" y="2945627"/>
            <a:ext cx="14941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שיוך עסק לדוכן:</a:t>
            </a:r>
          </a:p>
          <a:p>
            <a:pPr algn="r"/>
            <a:r>
              <a:rPr lang="he-IL" dirty="0" smtClean="0"/>
              <a:t>קוד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קוד דוכן</a:t>
            </a:r>
          </a:p>
          <a:p>
            <a:pPr algn="r"/>
            <a:r>
              <a:rPr lang="he-IL" dirty="0" smtClean="0"/>
              <a:t>קוד עסק</a:t>
            </a:r>
          </a:p>
          <a:p>
            <a:pPr algn="r"/>
            <a:r>
              <a:rPr lang="he-IL" dirty="0" smtClean="0"/>
              <a:t>מתאריך</a:t>
            </a:r>
          </a:p>
          <a:p>
            <a:pPr algn="r"/>
            <a:r>
              <a:rPr lang="he-IL" dirty="0" smtClean="0"/>
              <a:t>עד תאריך</a:t>
            </a:r>
          </a:p>
          <a:p>
            <a:pPr algn="r"/>
            <a:r>
              <a:rPr lang="he-IL" dirty="0" smtClean="0"/>
              <a:t>כמות עלונים</a:t>
            </a:r>
          </a:p>
          <a:p>
            <a:pPr algn="r"/>
            <a:r>
              <a:rPr lang="he-IL" dirty="0" smtClean="0"/>
              <a:t>הערות</a:t>
            </a:r>
          </a:p>
          <a:p>
            <a:pPr algn="r"/>
            <a:r>
              <a:rPr lang="he-IL" dirty="0" smtClean="0"/>
              <a:t>שעות פעילות</a:t>
            </a:r>
            <a:endParaRPr lang="he-IL" dirty="0"/>
          </a:p>
        </p:txBody>
      </p:sp>
      <p:sp>
        <p:nvSpPr>
          <p:cNvPr id="23" name="TextBox 22"/>
          <p:cNvSpPr txBox="1"/>
          <p:nvPr/>
        </p:nvSpPr>
        <p:spPr>
          <a:xfrm>
            <a:off x="12065698" y="1472104"/>
            <a:ext cx="186240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התקשרות לתורם:</a:t>
            </a:r>
          </a:p>
          <a:p>
            <a:pPr algn="r"/>
            <a:r>
              <a:rPr lang="he-IL" dirty="0" smtClean="0"/>
              <a:t>קוד</a:t>
            </a:r>
          </a:p>
          <a:p>
            <a:pPr algn="r"/>
            <a:r>
              <a:rPr lang="he-IL" dirty="0" smtClean="0"/>
              <a:t>קוד תרומה</a:t>
            </a:r>
            <a:endParaRPr lang="en-US" dirty="0" smtClean="0"/>
          </a:p>
          <a:p>
            <a:pPr algn="r"/>
            <a:r>
              <a:rPr lang="he-IL" dirty="0" smtClean="0"/>
              <a:t>תאריך</a:t>
            </a:r>
            <a:endParaRPr lang="en-US" dirty="0" smtClean="0"/>
          </a:p>
          <a:p>
            <a:pPr algn="r"/>
            <a:r>
              <a:rPr lang="he-IL" dirty="0" smtClean="0"/>
              <a:t>סטאטוס חיוג</a:t>
            </a:r>
          </a:p>
          <a:p>
            <a:pPr algn="r"/>
            <a:r>
              <a:rPr lang="he-IL" dirty="0" smtClean="0"/>
              <a:t>תוצאה</a:t>
            </a:r>
          </a:p>
          <a:p>
            <a:pPr algn="r"/>
            <a:r>
              <a:rPr lang="he-IL" dirty="0" smtClean="0"/>
              <a:t>קוד משתמש מתקשר</a:t>
            </a:r>
            <a:endParaRPr lang="he-IL" dirty="0"/>
          </a:p>
        </p:txBody>
      </p:sp>
      <p:sp>
        <p:nvSpPr>
          <p:cNvPr id="24" name="TextBox 23"/>
          <p:cNvSpPr txBox="1"/>
          <p:nvPr/>
        </p:nvSpPr>
        <p:spPr>
          <a:xfrm>
            <a:off x="2763507" y="5917160"/>
            <a:ext cx="140617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משימה: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שם</a:t>
            </a:r>
          </a:p>
          <a:p>
            <a:pPr algn="r"/>
            <a:r>
              <a:rPr lang="he-IL" dirty="0" smtClean="0"/>
              <a:t>מקור</a:t>
            </a:r>
          </a:p>
          <a:p>
            <a:pPr algn="r"/>
            <a:r>
              <a:rPr lang="he-IL" dirty="0" smtClean="0"/>
              <a:t>יעד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64014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מסכים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 smtClean="0"/>
              <a:t>מסך התחברות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3110"/>
              </p:ext>
            </p:extLst>
          </p:nvPr>
        </p:nvGraphicFramePr>
        <p:xfrm>
          <a:off x="4446871" y="3335020"/>
          <a:ext cx="5048986" cy="74168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1670519">
                  <a:extLst>
                    <a:ext uri="{9D8B030D-6E8A-4147-A177-3AD203B41FA5}">
                      <a16:colId xmlns:a16="http://schemas.microsoft.com/office/drawing/2014/main" val="1788755243"/>
                    </a:ext>
                  </a:extLst>
                </a:gridCol>
                <a:gridCol w="3378467">
                  <a:extLst>
                    <a:ext uri="{9D8B030D-6E8A-4147-A177-3AD203B41FA5}">
                      <a16:colId xmlns:a16="http://schemas.microsoft.com/office/drawing/2014/main" val="32993572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 משתמש: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263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סיסמא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28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899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תורמים</a:t>
            </a:r>
            <a:endParaRPr lang="he-IL" dirty="0"/>
          </a:p>
        </p:txBody>
      </p:sp>
      <p:graphicFrame>
        <p:nvGraphicFramePr>
          <p:cNvPr id="4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8923957"/>
              </p:ext>
            </p:extLst>
          </p:nvPr>
        </p:nvGraphicFramePr>
        <p:xfrm>
          <a:off x="1371600" y="2286000"/>
          <a:ext cx="960120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309843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9379313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5008221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780005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6553692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924375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3794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כתובת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טלפון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תרומות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4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5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6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6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3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8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2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58060"/>
                  </a:ext>
                </a:extLst>
              </a:tr>
            </a:tbl>
          </a:graphicData>
        </a:graphic>
      </p:graphicFrame>
      <p:sp>
        <p:nvSpPr>
          <p:cNvPr id="5" name="חץ למטה 4"/>
          <p:cNvSpPr/>
          <p:nvPr/>
        </p:nvSpPr>
        <p:spPr>
          <a:xfrm>
            <a:off x="1703671" y="2286000"/>
            <a:ext cx="250257" cy="298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TextBox 5"/>
          <p:cNvSpPr txBox="1"/>
          <p:nvPr/>
        </p:nvSpPr>
        <p:spPr>
          <a:xfrm>
            <a:off x="3070459" y="856648"/>
            <a:ext cx="6371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חיפוש לפי: שם, עיר, תרומות פעילות, תרומות לא פעילות, תרומות פנויות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2897203" y="2723949"/>
            <a:ext cx="2367816" cy="2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עריכת\ מחיקת פרטי תורם</a:t>
            </a:r>
            <a:endParaRPr lang="he-IL" dirty="0"/>
          </a:p>
        </p:txBody>
      </p:sp>
      <p:sp>
        <p:nvSpPr>
          <p:cNvPr id="8" name="מלבן 7"/>
          <p:cNvSpPr/>
          <p:nvPr/>
        </p:nvSpPr>
        <p:spPr>
          <a:xfrm>
            <a:off x="2924474" y="3078480"/>
            <a:ext cx="2367816" cy="2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עריכת\ מחיקת פרטי תורם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78682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בעלי עסקים</a:t>
            </a:r>
            <a:endParaRPr lang="he-IL" dirty="0"/>
          </a:p>
        </p:txBody>
      </p:sp>
      <p:graphicFrame>
        <p:nvGraphicFramePr>
          <p:cNvPr id="8" name="מציין מיקום תוכן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6378813"/>
              </p:ext>
            </p:extLst>
          </p:nvPr>
        </p:nvGraphicFramePr>
        <p:xfrm>
          <a:off x="1371600" y="2632510"/>
          <a:ext cx="9601200" cy="296672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3098436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09379313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5008221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17800051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6553692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69243751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63794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כתובת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טלפון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עמדות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044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52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66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66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6837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086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24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658060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254367" y="501134"/>
            <a:ext cx="6371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חיפוש לפי: שם, עיר, עמדות ללא תורם, עמדות פעילות, </a:t>
            </a:r>
            <a:endParaRPr lang="he-IL" dirty="0"/>
          </a:p>
        </p:txBody>
      </p:sp>
      <p:sp>
        <p:nvSpPr>
          <p:cNvPr id="10" name="מלבן 9"/>
          <p:cNvSpPr/>
          <p:nvPr/>
        </p:nvSpPr>
        <p:spPr>
          <a:xfrm>
            <a:off x="2897203" y="3080084"/>
            <a:ext cx="2367816" cy="2502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עריכת\ מחיקת בעל עסק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09919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שיוך עמדה לתורם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708900"/>
              </p:ext>
            </p:extLst>
          </p:nvPr>
        </p:nvGraphicFramePr>
        <p:xfrm>
          <a:off x="2108200" y="3135608"/>
          <a:ext cx="8128000" cy="148336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384523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77984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771370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29217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 התורם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 בעל העסק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פרטי העמדה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מתאריך... עד תאריך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89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7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30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99625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176337" y="1645920"/>
            <a:ext cx="6371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חיפוש לפי: שם, עיר, פעיל, לא פעיל</a:t>
            </a:r>
            <a:endParaRPr lang="he-IL" dirty="0"/>
          </a:p>
        </p:txBody>
      </p:sp>
      <p:sp>
        <p:nvSpPr>
          <p:cNvPr id="6" name="מלבן 5"/>
          <p:cNvSpPr/>
          <p:nvPr/>
        </p:nvSpPr>
        <p:spPr>
          <a:xfrm>
            <a:off x="587140" y="3540404"/>
            <a:ext cx="1867302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עריכת\ מחיקת עמדה</a:t>
            </a:r>
            <a:endParaRPr lang="he-IL" dirty="0"/>
          </a:p>
        </p:txBody>
      </p:sp>
      <p:sp>
        <p:nvSpPr>
          <p:cNvPr id="7" name="מלבן 6"/>
          <p:cNvSpPr/>
          <p:nvPr/>
        </p:nvSpPr>
        <p:spPr>
          <a:xfrm>
            <a:off x="604786" y="3866059"/>
            <a:ext cx="1867302" cy="336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 smtClean="0"/>
              <a:t>עריכת\ מחיקת עמדה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92154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8947" y="856648"/>
            <a:ext cx="2223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הוספת תורם:</a:t>
            </a:r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165085"/>
              </p:ext>
            </p:extLst>
          </p:nvPr>
        </p:nvGraphicFramePr>
        <p:xfrm>
          <a:off x="7113069" y="1306808"/>
          <a:ext cx="2421288" cy="2926080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1210644">
                  <a:extLst>
                    <a:ext uri="{9D8B030D-6E8A-4147-A177-3AD203B41FA5}">
                      <a16:colId xmlns:a16="http://schemas.microsoft.com/office/drawing/2014/main" val="879581445"/>
                    </a:ext>
                  </a:extLst>
                </a:gridCol>
                <a:gridCol w="1210644">
                  <a:extLst>
                    <a:ext uri="{9D8B030D-6E8A-4147-A177-3AD203B41FA5}">
                      <a16:colId xmlns:a16="http://schemas.microsoft.com/office/drawing/2014/main" val="760188539"/>
                    </a:ext>
                  </a:extLst>
                </a:gridCol>
              </a:tblGrid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65375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כתובת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77271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טלפון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40353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דוא"ל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81431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פרטי אשראי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34026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26768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76762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189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82741" y="856648"/>
            <a:ext cx="2223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הוספת תרומה לתורם:</a:t>
            </a:r>
            <a:endParaRPr lang="he-IL" dirty="0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4455"/>
              </p:ext>
            </p:extLst>
          </p:nvPr>
        </p:nvGraphicFramePr>
        <p:xfrm>
          <a:off x="2897205" y="1555461"/>
          <a:ext cx="2907898" cy="4023360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879581445"/>
                    </a:ext>
                  </a:extLst>
                </a:gridCol>
                <a:gridCol w="1453949">
                  <a:extLst>
                    <a:ext uri="{9D8B030D-6E8A-4147-A177-3AD203B41FA5}">
                      <a16:colId xmlns:a16="http://schemas.microsoft.com/office/drawing/2014/main" val="760188539"/>
                    </a:ext>
                  </a:extLst>
                </a:gridCol>
              </a:tblGrid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 התורם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65375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דוא"ל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77271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סכום</a:t>
                      </a:r>
                      <a:r>
                        <a:rPr lang="he-IL" baseline="0" dirty="0" smtClean="0"/>
                        <a:t> התרומה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40353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מתאריך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81431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עד תאריך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34026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r>
                        <a:rPr lang="he-IL" dirty="0" smtClean="0"/>
                        <a:t>פעיל\ לא פעיל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26768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r>
                        <a:rPr lang="he-IL" dirty="0" smtClean="0"/>
                        <a:t>יעד התרומה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76762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r>
                        <a:rPr lang="he-IL" dirty="0" smtClean="0"/>
                        <a:t>פרטי אשראי?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(כל התרומות מאותו אשראי או כל תרומה יכולה להיות מאשראי</a:t>
                      </a:r>
                      <a:r>
                        <a:rPr lang="he-IL" baseline="0" dirty="0" smtClean="0"/>
                        <a:t> אחר?</a:t>
                      </a:r>
                      <a:r>
                        <a:rPr lang="he-IL" dirty="0" smtClean="0"/>
                        <a:t>)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18958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867075" y="148762"/>
            <a:ext cx="185928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dirty="0" smtClean="0"/>
              <a:t>טפסים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81095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218947" y="856648"/>
            <a:ext cx="2223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הוספת בעל עסק:</a:t>
            </a:r>
            <a:endParaRPr lang="he-IL" dirty="0"/>
          </a:p>
        </p:txBody>
      </p:sp>
      <p:graphicFrame>
        <p:nvGraphicFramePr>
          <p:cNvPr id="5" name="טבלה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385538"/>
              </p:ext>
            </p:extLst>
          </p:nvPr>
        </p:nvGraphicFramePr>
        <p:xfrm>
          <a:off x="7113069" y="1306808"/>
          <a:ext cx="2421288" cy="2926080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1210644">
                  <a:extLst>
                    <a:ext uri="{9D8B030D-6E8A-4147-A177-3AD203B41FA5}">
                      <a16:colId xmlns:a16="http://schemas.microsoft.com/office/drawing/2014/main" val="879581445"/>
                    </a:ext>
                  </a:extLst>
                </a:gridCol>
                <a:gridCol w="1210644">
                  <a:extLst>
                    <a:ext uri="{9D8B030D-6E8A-4147-A177-3AD203B41FA5}">
                      <a16:colId xmlns:a16="http://schemas.microsoft.com/office/drawing/2014/main" val="760188539"/>
                    </a:ext>
                  </a:extLst>
                </a:gridCol>
              </a:tblGrid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65375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כתובת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77271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טלפון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40353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דוא"ל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81431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אישור תקנון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34026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26768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76762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11895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482741" y="856648"/>
            <a:ext cx="22234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1">
            <a:spAutoFit/>
          </a:bodyPr>
          <a:lstStyle/>
          <a:p>
            <a:pPr algn="r"/>
            <a:r>
              <a:rPr lang="he-IL" dirty="0" smtClean="0"/>
              <a:t>הוספת עמדה לבעל עסק:</a:t>
            </a:r>
            <a:endParaRPr lang="he-IL" dirty="0"/>
          </a:p>
        </p:txBody>
      </p:sp>
      <p:graphicFrame>
        <p:nvGraphicFramePr>
          <p:cNvPr id="9" name="טבלה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516188"/>
              </p:ext>
            </p:extLst>
          </p:nvPr>
        </p:nvGraphicFramePr>
        <p:xfrm>
          <a:off x="2897205" y="1555461"/>
          <a:ext cx="2907898" cy="3566160"/>
        </p:xfrm>
        <a:graphic>
          <a:graphicData uri="http://schemas.openxmlformats.org/drawingml/2006/table">
            <a:tbl>
              <a:tblPr rtl="1" firstRow="1" bandRow="1">
                <a:tableStyleId>{3B4B98B0-60AC-42C2-AFA5-B58CD77FA1E5}</a:tableStyleId>
              </a:tblPr>
              <a:tblGrid>
                <a:gridCol w="1453949">
                  <a:extLst>
                    <a:ext uri="{9D8B030D-6E8A-4147-A177-3AD203B41FA5}">
                      <a16:colId xmlns:a16="http://schemas.microsoft.com/office/drawing/2014/main" val="879581445"/>
                    </a:ext>
                  </a:extLst>
                </a:gridCol>
                <a:gridCol w="1453949">
                  <a:extLst>
                    <a:ext uri="{9D8B030D-6E8A-4147-A177-3AD203B41FA5}">
                      <a16:colId xmlns:a16="http://schemas.microsoft.com/office/drawing/2014/main" val="760188539"/>
                    </a:ext>
                  </a:extLst>
                </a:gridCol>
              </a:tblGrid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שם בעל העסק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865375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דוא"ל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77271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algn="r"/>
                      <a:r>
                        <a:rPr lang="he-IL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שם העסק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540353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טלפון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581431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כתובת העסק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0334026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פרטי העסק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26768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מיקום העמדה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276762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הערות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8054502"/>
                  </a:ext>
                </a:extLst>
              </a:tr>
              <a:tr h="262567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סטטוס(פעיל\ לא פעיל)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74588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67075" y="158387"/>
            <a:ext cx="185928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dirty="0" smtClean="0"/>
              <a:t>טפסים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70115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תיווך עמדה לתורם</a:t>
            </a:r>
            <a:endParaRPr lang="he-IL" dirty="0"/>
          </a:p>
        </p:txBody>
      </p:sp>
      <p:graphicFrame>
        <p:nvGraphicFramePr>
          <p:cNvPr id="4" name="טבלה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89895"/>
              </p:ext>
            </p:extLst>
          </p:nvPr>
        </p:nvGraphicFramePr>
        <p:xfrm>
          <a:off x="2406584" y="1428750"/>
          <a:ext cx="8128000" cy="222504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4116361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905791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עמדה</a:t>
                      </a:r>
                      <a:r>
                        <a:rPr lang="he-IL" baseline="0" dirty="0" smtClean="0"/>
                        <a:t> פנויה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תורם פנוי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371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בחירה מתוך רשימת העמדות הפנויות .........</a:t>
                      </a: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r>
                        <a:rPr lang="he-IL" dirty="0" smtClean="0"/>
                        <a:t>בחירה מתוך רשימת התורמים</a:t>
                      </a:r>
                      <a:r>
                        <a:rPr lang="he-IL" baseline="0" dirty="0" smtClean="0"/>
                        <a:t> הפנויים..</a:t>
                      </a:r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315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955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14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75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he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1"/>
                      <a:endParaRPr lang="he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89018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7075" y="148762"/>
            <a:ext cx="1859281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sz="4000" b="1" dirty="0" smtClean="0"/>
              <a:t>טפסים</a:t>
            </a:r>
            <a:r>
              <a:rPr lang="he-IL" dirty="0" smtClean="0"/>
              <a:t>: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076285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TM10001105[[fn=חיתוך]]</Template>
  <TotalTime>1150</TotalTime>
  <Words>285</Words>
  <Application>Microsoft Office PowerPoint</Application>
  <PresentationFormat>מסך רחב</PresentationFormat>
  <Paragraphs>165</Paragraphs>
  <Slides>9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Franklin Gothic Book</vt:lpstr>
      <vt:lpstr>Crop</vt:lpstr>
      <vt:lpstr>עמדות תפילין</vt:lpstr>
      <vt:lpstr>טבלאות</vt:lpstr>
      <vt:lpstr>מסכים</vt:lpstr>
      <vt:lpstr>תורמים</vt:lpstr>
      <vt:lpstr>בעלי עסקים</vt:lpstr>
      <vt:lpstr>שיוך עמדה לתורם</vt:lpstr>
      <vt:lpstr>מצגת של PowerPoint‏</vt:lpstr>
      <vt:lpstr>מצגת של PowerPoint‏</vt:lpstr>
      <vt:lpstr>תיווך עמדה לתורם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עמדות תפילין</dc:title>
  <dc:creator>9090</dc:creator>
  <cp:lastModifiedBy>9090</cp:lastModifiedBy>
  <cp:revision>29</cp:revision>
  <dcterms:created xsi:type="dcterms:W3CDTF">2025-06-17T18:46:14Z</dcterms:created>
  <dcterms:modified xsi:type="dcterms:W3CDTF">2025-06-29T08:38:44Z</dcterms:modified>
</cp:coreProperties>
</file>