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4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9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34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95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1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457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554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13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5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34D31-1E76-44AA-B5B1-8D0E3246FB1B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913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442451"/>
            <a:ext cx="9144000" cy="8554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useParams()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2" y="1730477"/>
            <a:ext cx="11872742" cy="214343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" y="4306529"/>
            <a:ext cx="4426711" cy="24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2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7" y="317573"/>
            <a:ext cx="11104253" cy="288774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2" y="3538581"/>
            <a:ext cx="9598778" cy="72862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03" y="4715057"/>
            <a:ext cx="10133142" cy="5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5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6" y="521059"/>
            <a:ext cx="11210785" cy="47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1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7" y="426189"/>
            <a:ext cx="11733161" cy="317241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" t="2380" r="1137" b="3278"/>
          <a:stretch/>
        </p:blipFill>
        <p:spPr>
          <a:xfrm>
            <a:off x="1175687" y="4072156"/>
            <a:ext cx="9641680" cy="270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71500"/>
            <a:ext cx="10515600" cy="696759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עם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 </a:t>
            </a: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משותף: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0292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קובץ</a:t>
            </a:r>
            <a:r>
              <a:rPr lang="en-US" dirty="0"/>
              <a:t> ThemeContext.js </a:t>
            </a:r>
            <a:r>
              <a:rPr lang="he-IL" dirty="0"/>
              <a:t> 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en-US" dirty="0"/>
              <a:t>App.js</a:t>
            </a:r>
            <a:r>
              <a:rPr lang="he-IL" dirty="0"/>
              <a:t> 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19" y="928595"/>
            <a:ext cx="4815348" cy="160186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5" y="3251304"/>
            <a:ext cx="5760966" cy="36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619431"/>
            <a:ext cx="10515600" cy="55575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Form.js</a:t>
            </a:r>
            <a:r>
              <a:rPr lang="he-IL" dirty="0"/>
              <a:t> : 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34" y="1461429"/>
            <a:ext cx="583011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שיעורי בית 🙄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2" y="1251092"/>
            <a:ext cx="11431295" cy="48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6" y="163601"/>
            <a:ext cx="11793838" cy="415275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t="1171"/>
          <a:stretch/>
        </p:blipFill>
        <p:spPr>
          <a:xfrm>
            <a:off x="240396" y="4444181"/>
            <a:ext cx="2279029" cy="225558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66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זה עובד?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37188"/>
            <a:ext cx="10515600" cy="4839775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הגדרת נתיב דינאמי: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12" y="2309250"/>
            <a:ext cx="9671616" cy="35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5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501445"/>
            <a:ext cx="10515600" cy="567551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גישה לפרמטרים עם </a:t>
            </a:r>
            <a:r>
              <a:rPr lang="en-US" dirty="0"/>
              <a:t>useParams</a:t>
            </a:r>
            <a:r>
              <a:rPr lang="he-IL" dirty="0"/>
              <a:t> 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מספר פרמטרים דינאמיים: 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31" y="1429164"/>
            <a:ext cx="6873140" cy="191004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02" y="5067489"/>
            <a:ext cx="10048995" cy="1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useLocation()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24" y="1789011"/>
            <a:ext cx="9312844" cy="335326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1890" t="2053"/>
          <a:stretch/>
        </p:blipFill>
        <p:spPr>
          <a:xfrm>
            <a:off x="353961" y="3935869"/>
            <a:ext cx="2605548" cy="26094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238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4303"/>
            <a:ext cx="10515600" cy="1050720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העברת מידע עם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67262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העברת </a:t>
            </a:r>
            <a:r>
              <a:rPr lang="en-US" dirty="0"/>
              <a:t>state </a:t>
            </a:r>
            <a:r>
              <a:rPr lang="he-IL" dirty="0"/>
              <a:t> עם </a:t>
            </a:r>
            <a:r>
              <a:rPr lang="en-US" dirty="0"/>
              <a:t>useNavigate</a:t>
            </a:r>
            <a:r>
              <a:rPr lang="he-IL" dirty="0"/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3" y="1922960"/>
            <a:ext cx="9682316" cy="47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76852" y="560439"/>
            <a:ext cx="2376948" cy="5616524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בקומפוננטה </a:t>
            </a:r>
            <a:r>
              <a:rPr lang="en-US" dirty="0"/>
              <a:t>ProfilePage</a:t>
            </a:r>
            <a:r>
              <a:rPr lang="he-IL" dirty="0"/>
              <a:t> נשתמש ב - </a:t>
            </a:r>
            <a:r>
              <a:rPr lang="en-US" dirty="0"/>
              <a:t>useLocation</a:t>
            </a:r>
            <a:r>
              <a:rPr lang="he-IL" dirty="0"/>
              <a:t> כדי לקבל את המידע  שהועבר ב </a:t>
            </a:r>
            <a:r>
              <a:rPr lang="en-US" dirty="0"/>
              <a:t>state </a:t>
            </a:r>
            <a:r>
              <a:rPr lang="he-IL" dirty="0"/>
              <a:t> ולהציג אותו: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3" y="314633"/>
            <a:ext cx="7683812" cy="642263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00" y="4984671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0" y="211226"/>
            <a:ext cx="11106295" cy="59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8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" y="271156"/>
            <a:ext cx="11291800" cy="48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087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68</Words>
  <Application>Microsoft Office PowerPoint</Application>
  <PresentationFormat>מסך רחב</PresentationFormat>
  <Paragraphs>23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ערכת נושא Office</vt:lpstr>
      <vt:lpstr>useParams()</vt:lpstr>
      <vt:lpstr>מצגת של PowerPoint‏</vt:lpstr>
      <vt:lpstr>איך זה עובד?</vt:lpstr>
      <vt:lpstr>מצגת של PowerPoint‏</vt:lpstr>
      <vt:lpstr>useLocation()</vt:lpstr>
      <vt:lpstr>העברת מידע עם state 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דוגמא עם theme  משותף:</vt:lpstr>
      <vt:lpstr>מצגת של PowerPoint‏</vt:lpstr>
      <vt:lpstr>שיעורי בית 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IMOE001</dc:creator>
  <cp:lastModifiedBy>קיסנר רחל</cp:lastModifiedBy>
  <cp:revision>12</cp:revision>
  <dcterms:created xsi:type="dcterms:W3CDTF">2025-01-07T14:41:00Z</dcterms:created>
  <dcterms:modified xsi:type="dcterms:W3CDTF">2025-01-08T16:00:25Z</dcterms:modified>
</cp:coreProperties>
</file>