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pography" id="{A6512189-6A80-AA4E-9322-222BD2ADD478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36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00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52D2-B26E-6640-80F7-6C93F39B2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3E00F-F852-D848-A6FC-3754FAE72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FFF8-D419-6A46-9AD1-91C79B55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D0FF-4B43-E143-B7DF-A2B010B4E94B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7C0A-CFF7-AD41-81B5-7DB31F6D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4FA7-BFED-0345-83E2-A3387C62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A68-2204-A24C-A60F-294BDEF29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20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68A4-671B-B44B-8980-182D2702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DD3FC-8FE4-524E-9156-E3112A700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1A25C-E70F-5E42-B233-4B4E0B55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D0FF-4B43-E143-B7DF-A2B010B4E94B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8779-FD7B-5540-A304-4E1778DE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18F7-AC31-CA46-A93F-1938755A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A68-2204-A24C-A60F-294BDEF29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99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81107-CA44-9C4E-963F-C969C7F7D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7989D-4AE7-AB4C-8044-08FD1DEE1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9606-6409-044B-BA1A-CB22C4E1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D0FF-4B43-E143-B7DF-A2B010B4E94B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CC12-B83E-5643-9214-4801542C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B233-3055-6D4E-8074-0B887E7F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A68-2204-A24C-A60F-294BDEF29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25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7446-2072-774C-8E25-079DAAF0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548D-ED3B-2749-8F53-64C66E88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1223-442C-8844-9EBC-7F7E5E43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D0FF-4B43-E143-B7DF-A2B010B4E94B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9FC7F-0C27-4D47-8EC6-C6FECF43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8BEA-0AD6-7146-8073-B460FB57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A68-2204-A24C-A60F-294BDEF29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8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D026-0268-E046-8B90-5C9D26C1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EE9F-D0A9-7D43-8C22-026F22596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16838-6D6A-9949-B6D6-81F7D94E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D0FF-4B43-E143-B7DF-A2B010B4E94B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DECE-5E75-1642-9F17-C4F46EE3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6902-BCA4-8149-8C6E-302119B4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A68-2204-A24C-A60F-294BDEF29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64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983C-ECFC-6549-8766-F664D9A3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B79C-0B6F-304A-9619-BC836DC47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495B5-0CAB-6643-8E9D-57EE7D936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1268-B584-6B47-839B-410DE147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D0FF-4B43-E143-B7DF-A2B010B4E94B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C924E-0671-1149-B6FE-1905E9D4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E4E4D-2753-C647-8DB2-22B4BB99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A68-2204-A24C-A60F-294BDEF29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23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F2BA-F7C8-AA4F-9341-973EAD4E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D4F68-C267-4C45-B610-A19E21A0B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91842-ED3F-764E-954A-0AF24D67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1817B-F3EE-6049-8E9B-F1AD7BF00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AC750-915F-5449-AEE3-0B1F73030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FDDB9-D006-B249-8138-68CB6017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D0FF-4B43-E143-B7DF-A2B010B4E94B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55BCB-0CE2-2242-BECA-2273018B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10AA1-EDF1-CB4B-90B8-AAB43CC1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A68-2204-A24C-A60F-294BDEF29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55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12F4-3ADD-D045-A49B-7AEFEB62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6A46F-F6A2-7A4A-BC07-F3FFED60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D0FF-4B43-E143-B7DF-A2B010B4E94B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2D5AD-B828-574E-B1C6-BBE76973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A2EBB-5A2C-6F42-90CB-9AC196E4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A68-2204-A24C-A60F-294BDEF29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4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146ED-6AF6-9C4E-ACCB-B7B17ACF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D0FF-4B43-E143-B7DF-A2B010B4E94B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66C2D-25D3-9842-AA9A-E649B81B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7D196-8F9F-FA49-A4FD-C6D03956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A68-2204-A24C-A60F-294BDEF29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90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7F9F-5534-444D-875C-C0435507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98EF-9947-F74F-A188-341B8B1B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2EE62-221F-6C42-876A-D898BBA8D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4FA7B-363C-0345-A2E9-5C572292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D0FF-4B43-E143-B7DF-A2B010B4E94B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15892-1F70-7044-A4AB-B0D7089A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EA4D6-EA48-0E4B-84D0-101C1E05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A68-2204-A24C-A60F-294BDEF29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62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1475-9AA4-0B43-9BAF-2867C172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0D60F-86C2-3B4A-90FF-9AA1E6F66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5CF2C-8A42-8E4E-9BE9-7EEC0C2F4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B21C4-08BB-9C4D-82CF-4A2B4F53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D0FF-4B43-E143-B7DF-A2B010B4E94B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E00CD-04DC-EB49-8F02-93BB3DF7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85F4F-A5F5-8244-87E9-76DF774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A68-2204-A24C-A60F-294BDEF29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41FD0-AEB1-0047-B622-13820F9B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B83FC-0078-CA4E-AA8F-B54B91CB0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1BA53-E6F8-D447-92D8-9FF0D3EE3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D0FF-4B43-E143-B7DF-A2B010B4E94B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838B-8887-D044-AD75-EB9DA8665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92AAA-0AFD-3E42-8B5C-1C698D42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3FA68-2204-A24C-A60F-294BDEF29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87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048810-AB89-9E40-9909-FD2A156B7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46375"/>
              </p:ext>
            </p:extLst>
          </p:nvPr>
        </p:nvGraphicFramePr>
        <p:xfrm>
          <a:off x="1422401" y="719666"/>
          <a:ext cx="3046896" cy="2281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632">
                  <a:extLst>
                    <a:ext uri="{9D8B030D-6E8A-4147-A177-3AD203B41FA5}">
                      <a16:colId xmlns:a16="http://schemas.microsoft.com/office/drawing/2014/main" val="1678804590"/>
                    </a:ext>
                  </a:extLst>
                </a:gridCol>
                <a:gridCol w="1015632">
                  <a:extLst>
                    <a:ext uri="{9D8B030D-6E8A-4147-A177-3AD203B41FA5}">
                      <a16:colId xmlns:a16="http://schemas.microsoft.com/office/drawing/2014/main" val="3624220659"/>
                    </a:ext>
                  </a:extLst>
                </a:gridCol>
                <a:gridCol w="1015632">
                  <a:extLst>
                    <a:ext uri="{9D8B030D-6E8A-4147-A177-3AD203B41FA5}">
                      <a16:colId xmlns:a16="http://schemas.microsoft.com/office/drawing/2014/main" val="2637587564"/>
                    </a:ext>
                  </a:extLst>
                </a:gridCol>
              </a:tblGrid>
              <a:tr h="76065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168174"/>
                  </a:ext>
                </a:extLst>
              </a:tr>
              <a:tr h="76065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029342"/>
                  </a:ext>
                </a:extLst>
              </a:tr>
              <a:tr h="76065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1613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4EFAEB-F010-7B42-81A1-6541EFAEF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48091"/>
              </p:ext>
            </p:extLst>
          </p:nvPr>
        </p:nvGraphicFramePr>
        <p:xfrm>
          <a:off x="4859867" y="724082"/>
          <a:ext cx="3046896" cy="2281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632">
                  <a:extLst>
                    <a:ext uri="{9D8B030D-6E8A-4147-A177-3AD203B41FA5}">
                      <a16:colId xmlns:a16="http://schemas.microsoft.com/office/drawing/2014/main" val="1678804590"/>
                    </a:ext>
                  </a:extLst>
                </a:gridCol>
                <a:gridCol w="1015632">
                  <a:extLst>
                    <a:ext uri="{9D8B030D-6E8A-4147-A177-3AD203B41FA5}">
                      <a16:colId xmlns:a16="http://schemas.microsoft.com/office/drawing/2014/main" val="3624220659"/>
                    </a:ext>
                  </a:extLst>
                </a:gridCol>
                <a:gridCol w="1015632">
                  <a:extLst>
                    <a:ext uri="{9D8B030D-6E8A-4147-A177-3AD203B41FA5}">
                      <a16:colId xmlns:a16="http://schemas.microsoft.com/office/drawing/2014/main" val="2637587564"/>
                    </a:ext>
                  </a:extLst>
                </a:gridCol>
              </a:tblGrid>
              <a:tr h="76065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168174"/>
                  </a:ext>
                </a:extLst>
              </a:tr>
              <a:tr h="76065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029342"/>
                  </a:ext>
                </a:extLst>
              </a:tr>
              <a:tr h="76065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16136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8821AD1-628D-1F49-BBAF-970D926E2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10041"/>
              </p:ext>
            </p:extLst>
          </p:nvPr>
        </p:nvGraphicFramePr>
        <p:xfrm>
          <a:off x="8297333" y="719666"/>
          <a:ext cx="3046896" cy="2281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632">
                  <a:extLst>
                    <a:ext uri="{9D8B030D-6E8A-4147-A177-3AD203B41FA5}">
                      <a16:colId xmlns:a16="http://schemas.microsoft.com/office/drawing/2014/main" val="1678804590"/>
                    </a:ext>
                  </a:extLst>
                </a:gridCol>
                <a:gridCol w="1015632">
                  <a:extLst>
                    <a:ext uri="{9D8B030D-6E8A-4147-A177-3AD203B41FA5}">
                      <a16:colId xmlns:a16="http://schemas.microsoft.com/office/drawing/2014/main" val="3624220659"/>
                    </a:ext>
                  </a:extLst>
                </a:gridCol>
                <a:gridCol w="1015632">
                  <a:extLst>
                    <a:ext uri="{9D8B030D-6E8A-4147-A177-3AD203B41FA5}">
                      <a16:colId xmlns:a16="http://schemas.microsoft.com/office/drawing/2014/main" val="2637587564"/>
                    </a:ext>
                  </a:extLst>
                </a:gridCol>
              </a:tblGrid>
              <a:tr h="78034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168174"/>
                  </a:ext>
                </a:extLst>
              </a:tr>
              <a:tr h="78034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029342"/>
                  </a:ext>
                </a:extLst>
              </a:tr>
              <a:tr h="72126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1613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523746-F734-D34B-8FF2-EF0CD3D1B9B3}"/>
              </a:ext>
            </a:extLst>
          </p:cNvPr>
          <p:cNvSpPr txBox="1"/>
          <p:nvPr/>
        </p:nvSpPr>
        <p:spPr>
          <a:xfrm>
            <a:off x="2277236" y="3009281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TRI = 700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3DCF0-A27D-204F-8BEC-E0D05CF482CA}"/>
              </a:ext>
            </a:extLst>
          </p:cNvPr>
          <p:cNvSpPr txBox="1"/>
          <p:nvPr/>
        </p:nvSpPr>
        <p:spPr>
          <a:xfrm>
            <a:off x="9152168" y="3009281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TRI =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47CDD-BD1B-1D44-A998-277651B9F1AD}"/>
              </a:ext>
            </a:extLst>
          </p:cNvPr>
          <p:cNvSpPr txBox="1"/>
          <p:nvPr/>
        </p:nvSpPr>
        <p:spPr>
          <a:xfrm>
            <a:off x="5714702" y="3009281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TRI = 700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82D2C-9E10-984B-A2DE-AA8484F476BB}"/>
              </a:ext>
            </a:extLst>
          </p:cNvPr>
          <p:cNvSpPr txBox="1"/>
          <p:nvPr/>
        </p:nvSpPr>
        <p:spPr>
          <a:xfrm>
            <a:off x="9570552" y="25800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A9C70-149F-AA41-90F5-E763AC96B9D0}"/>
              </a:ext>
            </a:extLst>
          </p:cNvPr>
          <p:cNvSpPr txBox="1"/>
          <p:nvPr/>
        </p:nvSpPr>
        <p:spPr>
          <a:xfrm>
            <a:off x="6117056" y="258000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192F9-8676-A54F-9294-A1DA33768E9F}"/>
              </a:ext>
            </a:extLst>
          </p:cNvPr>
          <p:cNvSpPr txBox="1"/>
          <p:nvPr/>
        </p:nvSpPr>
        <p:spPr>
          <a:xfrm>
            <a:off x="2681208" y="258000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89119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Ledig</dc:creator>
  <cp:lastModifiedBy>Rachel Ledig</cp:lastModifiedBy>
  <cp:revision>1</cp:revision>
  <dcterms:created xsi:type="dcterms:W3CDTF">2021-11-05T13:09:40Z</dcterms:created>
  <dcterms:modified xsi:type="dcterms:W3CDTF">2021-11-05T13:24:53Z</dcterms:modified>
</cp:coreProperties>
</file>