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15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24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25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06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7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94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716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883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08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83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75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29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4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26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42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68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5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B78872-5086-4F17-9CD7-B38F8FFDE3A5}" type="datetimeFigureOut">
              <a:rPr lang="en-CA" smtClean="0"/>
              <a:t>7/13/2019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64F2-8F03-4A39-9378-FD8A4CC286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26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/Geospatial_Coordinates.csv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Capstone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Battle of Neighborhoods-Toronto and New York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041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Extract </a:t>
            </a:r>
            <a:r>
              <a:rPr lang="en-CA" dirty="0"/>
              <a:t>Average Income, Population and Density data of the two cities from Wikipedia.</a:t>
            </a:r>
          </a:p>
          <a:p>
            <a:pPr lvl="0"/>
            <a:r>
              <a:rPr lang="en-CA" dirty="0"/>
              <a:t>Compare the two cities for each of the categories using bar charts.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970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85710"/>
              </p:ext>
            </p:extLst>
          </p:nvPr>
        </p:nvGraphicFramePr>
        <p:xfrm>
          <a:off x="756992" y="1635170"/>
          <a:ext cx="10515600" cy="158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208210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94051327"/>
                    </a:ext>
                  </a:extLst>
                </a:gridCol>
              </a:tblGrid>
              <a:tr h="475802">
                <a:tc>
                  <a:txBody>
                    <a:bodyPr/>
                    <a:lstStyle/>
                    <a:p>
                      <a:r>
                        <a:rPr lang="en-CA" dirty="0" smtClean="0"/>
                        <a:t>Manhattan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Downtown Toronto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Bigger city, has more neighborhoods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Smaller</a:t>
                      </a:r>
                      <a:r>
                        <a:rPr lang="en-CA" baseline="0" dirty="0" smtClean="0"/>
                        <a:t> city, has lesser neighborhoods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6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Restaurants are the most common venues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Coffee shops are the most common venues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Financial district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Financial district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7819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6992" y="1128993"/>
            <a:ext cx="1022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Downtown Toronto and Manhattan are similar in nearby venue categories, with few differences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3" y="3368842"/>
            <a:ext cx="6439301" cy="3339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82" y="3443161"/>
            <a:ext cx="5447898" cy="32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Population Density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179"/>
            <a:ext cx="4917707" cy="46356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919178"/>
            <a:ext cx="5521693" cy="4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Income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74" y="1889629"/>
            <a:ext cx="5285652" cy="45481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75926" y="1889628"/>
            <a:ext cx="5661891" cy="45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6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Discussion/Recommendation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CA" dirty="0" smtClean="0"/>
              <a:t>Analysis can be improved by considering the following:</a:t>
            </a:r>
          </a:p>
          <a:p>
            <a:pPr lvl="0"/>
            <a:r>
              <a:rPr lang="en-CA" dirty="0" smtClean="0"/>
              <a:t>Hotel </a:t>
            </a:r>
            <a:r>
              <a:rPr lang="en-CA" dirty="0"/>
              <a:t>prices for the conference in both Manhattan and Downtown Toronto.</a:t>
            </a:r>
          </a:p>
          <a:p>
            <a:pPr lvl="0"/>
            <a:r>
              <a:rPr lang="en-CA" dirty="0"/>
              <a:t>Taking into account the number of conference attendees in both cities to reduce travel time for the employees. </a:t>
            </a:r>
          </a:p>
          <a:p>
            <a:pPr lvl="0"/>
            <a:r>
              <a:rPr lang="en-CA" dirty="0"/>
              <a:t>The distance between the chosen city office and the hotel for the conference.</a:t>
            </a:r>
          </a:p>
          <a:p>
            <a:pPr lvl="0"/>
            <a:r>
              <a:rPr lang="en-CA" dirty="0"/>
              <a:t>The data accuracy of venues depends on Four square API.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806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and Business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/>
              <a:t>Company XYZ, headquartered in India is planning to set up a conference in North America. It has offices in both Toronto and New York. </a:t>
            </a:r>
            <a:endParaRPr lang="en-CA" dirty="0" smtClean="0"/>
          </a:p>
          <a:p>
            <a:pPr lvl="0"/>
            <a:r>
              <a:rPr lang="en-CA" dirty="0" smtClean="0"/>
              <a:t>Janice</a:t>
            </a:r>
            <a:r>
              <a:rPr lang="en-CA" dirty="0"/>
              <a:t>, the senior </a:t>
            </a:r>
            <a:r>
              <a:rPr lang="en-CA" dirty="0" smtClean="0"/>
              <a:t>manager wants to compare downtown Toronto and Manhattan as the two cities for the Conference.</a:t>
            </a:r>
          </a:p>
          <a:p>
            <a:pPr lvl="0"/>
            <a:r>
              <a:rPr lang="en-CA" dirty="0" smtClean="0"/>
              <a:t>Explore neighborhoods in the two cities</a:t>
            </a:r>
            <a:endParaRPr lang="en-CA" dirty="0"/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Explore the </a:t>
            </a:r>
            <a:r>
              <a:rPr lang="en-CA" dirty="0"/>
              <a:t>demographics of the two cities such as population, average income and density of each neighborhood.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122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-1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Toronto data that contains different borough, neighborhoods and their postal </a:t>
            </a:r>
            <a:r>
              <a:rPr lang="en-CA" dirty="0" smtClean="0"/>
              <a:t>codes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u="sng" dirty="0">
                <a:hlinkClick r:id="rId2"/>
              </a:rPr>
              <a:t>https://en.wikipedia.org/wiki/List_of_postal_codes_of_Canada:_</a:t>
            </a:r>
            <a:r>
              <a:rPr lang="en-CA" u="sng" dirty="0" smtClean="0">
                <a:hlinkClick r:id="rId2"/>
              </a:rPr>
              <a:t>M</a:t>
            </a:r>
            <a:endParaRPr lang="en-CA" dirty="0"/>
          </a:p>
          <a:p>
            <a:r>
              <a:rPr lang="en-CA" dirty="0"/>
              <a:t>Coordinates of the Toronto </a:t>
            </a:r>
            <a:r>
              <a:rPr lang="en-CA" dirty="0" smtClean="0"/>
              <a:t>neighborhoods</a:t>
            </a:r>
          </a:p>
          <a:p>
            <a:pPr marL="0" indent="0">
              <a:buNone/>
            </a:pPr>
            <a:r>
              <a:rPr lang="en-CA" u="sng" dirty="0">
                <a:hlinkClick r:id="rId3"/>
              </a:rPr>
              <a:t>http://cocl.us/Geospatial_data/Geospatial_Coordinates.csv</a:t>
            </a:r>
            <a:endParaRPr lang="en-CA" dirty="0"/>
          </a:p>
          <a:p>
            <a:r>
              <a:rPr lang="en-CA" dirty="0"/>
              <a:t>New York data containing different boroughs, neighborhoods and their coordinates</a:t>
            </a:r>
          </a:p>
          <a:p>
            <a:r>
              <a:rPr lang="en-CA" dirty="0"/>
              <a:t>The coordinates (latitude, longitude) of the neighborhoods of Downtown Toronto and Manhattan using </a:t>
            </a:r>
            <a:r>
              <a:rPr lang="en-CA" dirty="0" err="1"/>
              <a:t>geolocator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361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Data-2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Foursquare API, we will need the following data:</a:t>
            </a:r>
          </a:p>
          <a:p>
            <a:pPr marL="0" lvl="0" indent="0">
              <a:buNone/>
            </a:pPr>
            <a:r>
              <a:rPr lang="en-CA" dirty="0" smtClean="0"/>
              <a:t>  -Nearby </a:t>
            </a:r>
            <a:r>
              <a:rPr lang="en-CA" dirty="0"/>
              <a:t>venue names with their latitudes and </a:t>
            </a:r>
            <a:r>
              <a:rPr lang="en-CA" dirty="0" smtClean="0"/>
              <a:t>longitudes</a:t>
            </a:r>
          </a:p>
          <a:p>
            <a:pPr marL="0" lvl="0" indent="0">
              <a:buNone/>
            </a:pPr>
            <a:r>
              <a:rPr lang="en-CA" dirty="0"/>
              <a:t>  </a:t>
            </a:r>
            <a:r>
              <a:rPr lang="en-CA" dirty="0" smtClean="0"/>
              <a:t>-</a:t>
            </a:r>
            <a:r>
              <a:rPr lang="en-CA" dirty="0"/>
              <a:t>Top 5 most common venues for each neighborhood</a:t>
            </a:r>
          </a:p>
          <a:p>
            <a:pPr marL="0" lvl="0" indent="0">
              <a:buNone/>
            </a:pPr>
            <a:r>
              <a:rPr lang="en-CA" dirty="0" smtClean="0"/>
              <a:t>  -Top </a:t>
            </a:r>
            <a:r>
              <a:rPr lang="en-CA" dirty="0"/>
              <a:t>10 most common venues for each </a:t>
            </a:r>
            <a:r>
              <a:rPr lang="en-CA" dirty="0" smtClean="0"/>
              <a:t>neighborhood</a:t>
            </a:r>
          </a:p>
          <a:p>
            <a:pPr lvl="0"/>
            <a:r>
              <a:rPr lang="en-CA" dirty="0"/>
              <a:t> </a:t>
            </a:r>
            <a:r>
              <a:rPr lang="en-CA" dirty="0" smtClean="0"/>
              <a:t> Average </a:t>
            </a:r>
            <a:r>
              <a:rPr lang="en-CA" dirty="0"/>
              <a:t>Income, Population and Density of New York</a:t>
            </a:r>
          </a:p>
          <a:p>
            <a:r>
              <a:rPr lang="en-CA" dirty="0" smtClean="0"/>
              <a:t> Wikipedia </a:t>
            </a:r>
            <a:r>
              <a:rPr lang="en-CA" dirty="0"/>
              <a:t>(Demographics of New York City)</a:t>
            </a:r>
          </a:p>
          <a:p>
            <a:pPr lvl="0"/>
            <a:r>
              <a:rPr lang="en-CA" dirty="0"/>
              <a:t>Average Income, Population and Density of Toronto</a:t>
            </a:r>
          </a:p>
          <a:p>
            <a:r>
              <a:rPr lang="en-CA" dirty="0" smtClean="0"/>
              <a:t>Wikipedia </a:t>
            </a:r>
            <a:r>
              <a:rPr lang="en-CA" dirty="0"/>
              <a:t>(Demographics of Toronto neighbourhoods)</a:t>
            </a:r>
          </a:p>
          <a:p>
            <a:pPr marL="0" lvl="0" indent="0">
              <a:buNone/>
            </a:pPr>
            <a:endParaRPr lang="en-CA" dirty="0"/>
          </a:p>
          <a:p>
            <a:pPr marL="0" lv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191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Extract Toronto and New York borough and neighborhood data </a:t>
            </a:r>
          </a:p>
          <a:p>
            <a:pPr lvl="0"/>
            <a:r>
              <a:rPr lang="en-CA" dirty="0"/>
              <a:t>Get the latitudes and longitudes of the neighborhoods</a:t>
            </a:r>
          </a:p>
          <a:p>
            <a:pPr lvl="0"/>
            <a:r>
              <a:rPr lang="en-CA" dirty="0"/>
              <a:t>Compare Downtown Toronto and Manhattan</a:t>
            </a:r>
          </a:p>
          <a:p>
            <a:r>
              <a:rPr lang="en-CA" dirty="0"/>
              <a:t>-Coordinates</a:t>
            </a:r>
          </a:p>
          <a:p>
            <a:r>
              <a:rPr lang="en-CA" dirty="0"/>
              <a:t>-use Foursquare API, to get nearby venues for each city</a:t>
            </a:r>
          </a:p>
          <a:p>
            <a:r>
              <a:rPr lang="en-CA" dirty="0"/>
              <a:t>-Analyze each neighborhood to find the most common venues</a:t>
            </a:r>
          </a:p>
          <a:p>
            <a:r>
              <a:rPr lang="en-CA" dirty="0"/>
              <a:t>-For each neighborhood, find the 10 most common venues</a:t>
            </a:r>
          </a:p>
          <a:p>
            <a:r>
              <a:rPr lang="en-CA" dirty="0"/>
              <a:t>-Run k means clustering for each neighborhood by setting k=5 clusters</a:t>
            </a:r>
          </a:p>
          <a:p>
            <a:r>
              <a:rPr lang="en-CA" dirty="0"/>
              <a:t>-Map 10 most common venues of each neighborhood with their clusters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8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Downtown Toronto neighborhoods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0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Manhattan neighborhoods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654"/>
            <a:ext cx="10208491" cy="45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6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Downtown Toronto neighborhood cluster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Manhattan neighborhood cluster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43197"/>
            <a:ext cx="8947150" cy="40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7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2004</TotalTime>
  <Words>457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Capstone Project</vt:lpstr>
      <vt:lpstr>Introduction and Business problem</vt:lpstr>
      <vt:lpstr>Data -1</vt:lpstr>
      <vt:lpstr>Data-2</vt:lpstr>
      <vt:lpstr>Methodology</vt:lpstr>
      <vt:lpstr>Downtown Toronto neighborhoods</vt:lpstr>
      <vt:lpstr>Manhattan neighborhoods</vt:lpstr>
      <vt:lpstr>Downtown Toronto neighborhood cluster</vt:lpstr>
      <vt:lpstr>Manhattan neighborhood cluster</vt:lpstr>
      <vt:lpstr>Methodology</vt:lpstr>
      <vt:lpstr>Results</vt:lpstr>
      <vt:lpstr>Population Density</vt:lpstr>
      <vt:lpstr>Average Income</vt:lpstr>
      <vt:lpstr>Discussion/Recommendation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Lee, Rachel [BCCSS]</dc:creator>
  <cp:lastModifiedBy>Lee, Rachel [BCCSS]</cp:lastModifiedBy>
  <cp:revision>9</cp:revision>
  <dcterms:created xsi:type="dcterms:W3CDTF">2019-07-13T19:23:57Z</dcterms:created>
  <dcterms:modified xsi:type="dcterms:W3CDTF">2019-07-15T04:48:39Z</dcterms:modified>
</cp:coreProperties>
</file>