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8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23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2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preda/covid-world-vaccination-progres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BE14606-76B7-4453-976D-1512135DF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2 –</a:t>
            </a:r>
            <a:r>
              <a:rPr lang="en-IN" sz="7200" dirty="0"/>
              <a:t>Creation &amp; Analysis </a:t>
            </a:r>
            <a:r>
              <a:rPr lang="en-IN" sz="7200"/>
              <a:t>of COVID Charts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8FED9F9-D7B1-47DB-9F1C-D54054255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10-10-2021 16:59:47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6151CF-CB56-4F8C-9265-9F8E3D45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1" y="257176"/>
            <a:ext cx="9404723" cy="575982"/>
          </a:xfrm>
        </p:spPr>
        <p:txBody>
          <a:bodyPr/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4000" cap="all" dirty="0">
                <a:solidFill>
                  <a:schemeClr val="accent1"/>
                </a:solidFill>
              </a:rPr>
              <a:t>Overview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B2E4C-DAFE-43ED-8C62-C61A22C31316}"/>
              </a:ext>
            </a:extLst>
          </p:cNvPr>
          <p:cNvSpPr txBox="1"/>
          <p:nvPr/>
        </p:nvSpPr>
        <p:spPr>
          <a:xfrm>
            <a:off x="1027417" y="1857375"/>
            <a:ext cx="10078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The data in the dataset is based on different date ranges over the WORLD for COVID Vaccines. The data is primarily captured on the following points: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400" dirty="0"/>
              <a:t>Total Vaccines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400" dirty="0"/>
              <a:t>People Vaccinated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400" dirty="0"/>
              <a:t>People Fully Vaccinated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400" dirty="0"/>
              <a:t>Daily Vaccinations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lobal Map">
            <a:extLst>
              <a:ext uri="{FF2B5EF4-FFF2-40B4-BE49-F238E27FC236}">
                <a16:creationId xmlns:a16="http://schemas.microsoft.com/office/drawing/2014/main" id="{235C195C-8B39-417A-93AB-A619AAEB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1266825"/>
            <a:ext cx="7953375" cy="516969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36151CF-CB56-4F8C-9265-9F8E3D45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1" y="257176"/>
            <a:ext cx="9404723" cy="575982"/>
          </a:xfrm>
        </p:spPr>
        <p:txBody>
          <a:bodyPr/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4000" cap="all" dirty="0">
                <a:solidFill>
                  <a:schemeClr val="accent1"/>
                </a:solidFill>
              </a:rPr>
              <a:t>Dashboard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B2E4C-DAFE-43ED-8C62-C61A22C31316}"/>
              </a:ext>
            </a:extLst>
          </p:cNvPr>
          <p:cNvSpPr txBox="1"/>
          <p:nvPr/>
        </p:nvSpPr>
        <p:spPr>
          <a:xfrm>
            <a:off x="304800" y="1857375"/>
            <a:ext cx="31146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This dashboard gives an overall count of vaccinations taken by people all over the world.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Without any selection the total count for all the countries in the World is shown.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Selecting a single county or multiple counties changes the 3 KPIs of total (vaccinations done ), complete and partial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The countries filtered in Geo Map are carried over to the next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1052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ime Trend For Country">
            <a:extLst>
              <a:ext uri="{FF2B5EF4-FFF2-40B4-BE49-F238E27FC236}">
                <a16:creationId xmlns:a16="http://schemas.microsoft.com/office/drawing/2014/main" id="{5256307C-3336-4848-B38A-D0623780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1457326"/>
            <a:ext cx="7445873" cy="5181866"/>
          </a:xfrm>
          <a:prstGeom prst="rect">
            <a:avLst/>
          </a:prstGeom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BF47AE97-95EF-4DB6-8DFF-A4FEBA22FB6B}"/>
              </a:ext>
            </a:extLst>
          </p:cNvPr>
          <p:cNvSpPr txBox="1">
            <a:spLocks/>
          </p:cNvSpPr>
          <p:nvPr/>
        </p:nvSpPr>
        <p:spPr>
          <a:xfrm>
            <a:off x="825127" y="552451"/>
            <a:ext cx="9404723" cy="575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4000" cap="all" dirty="0">
                <a:solidFill>
                  <a:schemeClr val="accent1"/>
                </a:solidFill>
              </a:rPr>
              <a:t>Vaccines Administered Over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60458-47D5-47D2-BE7F-7E0CE51EE40C}"/>
              </a:ext>
            </a:extLst>
          </p:cNvPr>
          <p:cNvSpPr txBox="1"/>
          <p:nvPr/>
        </p:nvSpPr>
        <p:spPr>
          <a:xfrm>
            <a:off x="457200" y="2464726"/>
            <a:ext cx="3114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This dashboard gives break of vaccine administered over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It is a one shot view in terms of year, quarter ,month and day. Data can be rolled up or rolled down based on the analysis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8AAE9D-0223-4C08-B108-12888015111B}"/>
              </a:ext>
            </a:extLst>
          </p:cNvPr>
          <p:cNvSpPr txBox="1"/>
          <p:nvPr/>
        </p:nvSpPr>
        <p:spPr>
          <a:xfrm>
            <a:off x="457200" y="2464726"/>
            <a:ext cx="31146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Based on the people completely vaccinated TOP and BOTTOM N countries can be found.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Vaccines administered shows the vaccines that are mostly used overall the World. For </a:t>
            </a:r>
            <a:r>
              <a:rPr lang="en-IN" sz="1400" dirty="0" err="1"/>
              <a:t>eg</a:t>
            </a:r>
            <a:r>
              <a:rPr lang="en-IN" sz="1400" dirty="0"/>
              <a:t> Sputnik V is used only in 1 country.</a:t>
            </a: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8E9EB729-A4A2-40BE-A75C-148FA41D1238}"/>
              </a:ext>
            </a:extLst>
          </p:cNvPr>
          <p:cNvSpPr txBox="1">
            <a:spLocks/>
          </p:cNvSpPr>
          <p:nvPr/>
        </p:nvSpPr>
        <p:spPr>
          <a:xfrm>
            <a:off x="304800" y="860676"/>
            <a:ext cx="11794732" cy="575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4000" cap="all" dirty="0">
                <a:solidFill>
                  <a:schemeClr val="accent1"/>
                </a:solidFill>
              </a:rPr>
              <a:t>TOP N Countries &amp; Vaccines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4000" cap="all" dirty="0">
                <a:solidFill>
                  <a:schemeClr val="accent1"/>
                </a:solidFill>
              </a:rPr>
              <a:t>Administered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775C7-651E-40EA-BB87-0300671F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08" y="1332348"/>
            <a:ext cx="7962473" cy="52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8AAE9D-0223-4C08-B108-12888015111B}"/>
              </a:ext>
            </a:extLst>
          </p:cNvPr>
          <p:cNvSpPr txBox="1"/>
          <p:nvPr/>
        </p:nvSpPr>
        <p:spPr>
          <a:xfrm>
            <a:off x="457200" y="2464726"/>
            <a:ext cx="8471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https://www.kaggle.com/gpreda/covid-world-vaccination-progress</a:t>
            </a:r>
            <a:r>
              <a:rPr lang="en-IN" dirty="0"/>
              <a:t> -Medical - COVID 19 Vaccination Progress</a:t>
            </a:r>
          </a:p>
          <a:p>
            <a:endParaRPr lang="en-IN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8E9EB729-A4A2-40BE-A75C-148FA41D1238}"/>
              </a:ext>
            </a:extLst>
          </p:cNvPr>
          <p:cNvSpPr txBox="1">
            <a:spLocks/>
          </p:cNvSpPr>
          <p:nvPr/>
        </p:nvSpPr>
        <p:spPr>
          <a:xfrm>
            <a:off x="304800" y="860676"/>
            <a:ext cx="11794732" cy="575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4000" cap="all" dirty="0">
                <a:solidFill>
                  <a:schemeClr val="accent1"/>
                </a:solidFill>
              </a:rPr>
              <a:t>References – Data obtained</a:t>
            </a:r>
          </a:p>
        </p:txBody>
      </p:sp>
    </p:spTree>
    <p:extLst>
      <p:ext uri="{BB962C8B-B14F-4D97-AF65-F5344CB8AC3E}">
        <p14:creationId xmlns:p14="http://schemas.microsoft.com/office/powerpoint/2010/main" val="54254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AE51F11-FE45-4969-B9A8-C3262231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0622" y="5650684"/>
            <a:ext cx="8825658" cy="861420"/>
          </a:xfrm>
        </p:spPr>
        <p:txBody>
          <a:bodyPr/>
          <a:lstStyle/>
          <a:p>
            <a:r>
              <a:rPr lang="en-IN" dirty="0"/>
              <a:t>Prepared By – Rachel REGO</a:t>
            </a:r>
          </a:p>
        </p:txBody>
      </p:sp>
      <p:pic>
        <p:nvPicPr>
          <p:cNvPr id="1026" name="Picture 2" descr="7 Sample Thank You Notes for Business">
            <a:extLst>
              <a:ext uri="{FF2B5EF4-FFF2-40B4-BE49-F238E27FC236}">
                <a16:creationId xmlns:a16="http://schemas.microsoft.com/office/drawing/2014/main" id="{5341DB07-4A27-4980-8C7E-3D3DAF7C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5240"/>
            <a:ext cx="9873467" cy="52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1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30</TotalTime>
  <Words>242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Assignment 2 –Creation &amp; Analysis of COVID Charts</vt:lpstr>
      <vt:lpstr>Overview OF Data</vt:lpstr>
      <vt:lpstr>Dashboard Overview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</dc:title>
  <dc:creator/>
  <cp:lastModifiedBy>Rachel</cp:lastModifiedBy>
  <cp:revision>12</cp:revision>
  <dcterms:created xsi:type="dcterms:W3CDTF">2021-10-10T11:29:48Z</dcterms:created>
  <dcterms:modified xsi:type="dcterms:W3CDTF">2021-10-10T17:20:50Z</dcterms:modified>
</cp:coreProperties>
</file>