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/>
                <a:gridCol w="480000"/>
                <a:gridCol w="48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735,298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12,653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