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69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9001125" cy="5040313"/>
  <p:notesSz cx="6858000" cy="9144000"/>
  <p:custDataLst>
    <p:tags r:id="rId13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C4913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4" autoAdjust="0"/>
    <p:restoredTop sz="94650"/>
  </p:normalViewPr>
  <p:slideViewPr>
    <p:cSldViewPr>
      <p:cViewPr>
        <p:scale>
          <a:sx n="131" d="100"/>
          <a:sy n="131" d="100"/>
        </p:scale>
        <p:origin x="880" y="688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5EAB1-25CC-4F72-A2FC-3BABBE5A9D32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8BA23-BD00-4857-B603-DD487FFC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45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D5680-0CB5-B7D4-835F-909C16835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6E3FF49-479C-624A-6761-0417F85466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F3EDF5-4FD0-8877-B3FE-8C7B2A360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F3BC3F-9402-7E52-88AF-D6A59FD57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1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4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11BF3-9F40-3D1A-AE9C-E9F282743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960E89-105C-762E-237A-12D81E293F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6FF0A0-8A2F-6F9C-24F4-9A0E48CF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71CF3-BB34-94D4-127E-C54C62A7A3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99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81F7D-DF2D-4783-B390-6665E29B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913A2E-5136-BB29-91AC-6C44D70B44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54DEC4-BA70-281E-EA66-A75F31300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EAA3D-9FDB-1B4D-31AB-4809AD8BDE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4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DE568-C1BB-89E1-51D2-4C24FE577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A6EE4A-0E56-F9D4-0C46-07D3341B2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4162F35-AF63-0204-7F57-90C6C5DAB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2A2FC-9869-13A1-3350-DB3A26EE2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9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71DAC-70AC-120F-7B6D-87E5EC42D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714E847-CC7F-C32F-1879-D5506EDBA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168E68E-8C2B-1E35-43F6-88C0D8EA0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1A8E09-4A13-2444-CF57-4D80FEFC0E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77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41481-7595-25DF-242A-B1CB5188C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FF1C5BE-F972-34E1-D56E-171617CD1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0AD15EE-1964-25B4-AC41-9588BD689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8D48F1-6442-2C53-7492-1E9E4BD57A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0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25ACC-1BE0-3C5B-8400-F9009325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A25EF6-60E5-2D21-B149-A638BBA8E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6CB8A0-D227-31C8-92A9-F6038D5DD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0546B5-6403-0271-73D8-78228E1AC8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64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23B7E-F58A-2D29-30FD-4D4343B1B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B65D4D-5E84-5AB1-9AD2-B5146C15D5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EB1070D-6F47-077E-FE68-C695652DF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FDD788-A5C0-850A-3DD8-1020F3272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5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312_1738879610.mp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0" y="960220"/>
            <a:ext cx="9109075" cy="220800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4178" y="1235628"/>
            <a:ext cx="7230053" cy="1752729"/>
          </a:xfrm>
          <a:prstGeom prst="rect">
            <a:avLst/>
          </a:prstGeom>
        </p:spPr>
        <p:txBody>
          <a:bodyPr wrap="square" lIns="89858" tIns="44929" rIns="89858" bIns="44929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Multi-Platform AI Technology Discussion Landscape Analysis</a:t>
            </a: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(Reddit &amp; YouTube)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7A8490-99A3-0C20-52DE-213552CF17C3}"/>
              </a:ext>
            </a:extLst>
          </p:cNvPr>
          <p:cNvSpPr txBox="1"/>
          <p:nvPr/>
        </p:nvSpPr>
        <p:spPr>
          <a:xfrm>
            <a:off x="756146" y="3443636"/>
            <a:ext cx="7992887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800" dirty="0">
              <a:solidFill>
                <a:srgbClr val="1737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0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4"/>
    </mc:Choice>
    <mc:Fallback xmlns="">
      <p:transition spd="slow" advTm="8644"/>
    </mc:Fallback>
  </mc:AlternateContent>
  <p:extLst>
    <p:ext uri="{E180D4A7-C9FB-4DFB-919C-405C955672EB}">
      <p14:showEvtLst xmlns:p14="http://schemas.microsoft.com/office/powerpoint/2010/main">
        <p14:playEvt time="77" objId="10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A32F6-F047-D8BF-6FAF-5C17DB2E9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68B33D07-7A93-C4B9-0894-FC4363928620}"/>
              </a:ext>
            </a:extLst>
          </p:cNvPr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9D49043-12C7-AA96-51C1-4D8041C6FDBB}"/>
              </a:ext>
            </a:extLst>
          </p:cNvPr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9863E1-F5D1-7957-0A25-811D6E4CC9E1}"/>
              </a:ext>
            </a:extLst>
          </p:cNvPr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01D855AB-E851-250A-61B6-53E3B9DFC4D1}"/>
              </a:ext>
            </a:extLst>
          </p:cNvPr>
          <p:cNvSpPr txBox="1"/>
          <p:nvPr/>
        </p:nvSpPr>
        <p:spPr>
          <a:xfrm>
            <a:off x="563056" y="176354"/>
            <a:ext cx="5593167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500" b="1" dirty="0">
                <a:solidFill>
                  <a:srgbClr val="17375E"/>
                </a:solidFill>
                <a:sym typeface="Arial" panose="020B0604020202020204" pitchFamily="34" charset="0"/>
              </a:rPr>
              <a:t>Future Work</a:t>
            </a:r>
            <a:endParaRPr lang="zh-CN" altLang="en-US" sz="2500" b="1" dirty="0">
              <a:solidFill>
                <a:srgbClr val="17375E"/>
              </a:solidFill>
              <a:sym typeface="Arial" panose="020B0604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BCBB4ED-8E92-37EC-8DD6-E43F316B659D}"/>
              </a:ext>
            </a:extLst>
          </p:cNvPr>
          <p:cNvGrpSpPr/>
          <p:nvPr/>
        </p:nvGrpSpPr>
        <p:grpSpPr>
          <a:xfrm>
            <a:off x="286504" y="694549"/>
            <a:ext cx="8220438" cy="4203703"/>
            <a:chOff x="24540" y="630675"/>
            <a:chExt cx="8629650" cy="4292220"/>
          </a:xfrm>
        </p:grpSpPr>
        <p:sp>
          <p:nvSpPr>
            <p:cNvPr id="2" name="AutoShape 8">
              <a:extLst>
                <a:ext uri="{FF2B5EF4-FFF2-40B4-BE49-F238E27FC236}">
                  <a16:creationId xmlns:a16="http://schemas.microsoft.com/office/drawing/2014/main" id="{9048E819-7F9A-ACF1-171E-3FCE255C852C}"/>
                </a:ext>
              </a:extLst>
            </p:cNvPr>
            <p:cNvSpPr>
              <a:spLocks/>
            </p:cNvSpPr>
            <p:nvPr/>
          </p:nvSpPr>
          <p:spPr bwMode="black">
            <a:xfrm>
              <a:off x="4293327" y="3973950"/>
              <a:ext cx="4360863" cy="673100"/>
            </a:xfrm>
            <a:prstGeom prst="accentBorderCallout1">
              <a:avLst>
                <a:gd name="adj1" fmla="val 16981"/>
                <a:gd name="adj2" fmla="val -1894"/>
                <a:gd name="adj3" fmla="val 19810"/>
                <a:gd name="adj4" fmla="val -14116"/>
              </a:avLst>
            </a:prstGeom>
            <a:noFill/>
            <a:ln w="19050">
              <a:solidFill>
                <a:srgbClr val="17375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43C3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190500" indent="-190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indent="-190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FF6600"/>
                </a:buClr>
                <a:buFont typeface="Wingdings" pitchFamily="2" charset="2"/>
                <a:buChar char="n"/>
              </a:pPr>
              <a:endParaRPr lang="zh-CN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AutoShape 9">
              <a:extLst>
                <a:ext uri="{FF2B5EF4-FFF2-40B4-BE49-F238E27FC236}">
                  <a16:creationId xmlns:a16="http://schemas.microsoft.com/office/drawing/2014/main" id="{C586705D-A003-7AB7-C156-C0C955B67759}"/>
                </a:ext>
              </a:extLst>
            </p:cNvPr>
            <p:cNvSpPr>
              <a:spLocks/>
            </p:cNvSpPr>
            <p:nvPr/>
          </p:nvSpPr>
          <p:spPr bwMode="black">
            <a:xfrm>
              <a:off x="4293327" y="2127687"/>
              <a:ext cx="4354513" cy="1504949"/>
            </a:xfrm>
            <a:prstGeom prst="accentBorderCallout1">
              <a:avLst>
                <a:gd name="adj1" fmla="val 7088"/>
                <a:gd name="adj2" fmla="val -1894"/>
                <a:gd name="adj3" fmla="val 7481"/>
                <a:gd name="adj4" fmla="val -37755"/>
              </a:avLst>
            </a:prstGeom>
            <a:noFill/>
            <a:ln w="19050">
              <a:solidFill>
                <a:srgbClr val="17375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43C3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190500" indent="-190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96900" indent="-215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FF6600"/>
                </a:buClr>
                <a:buFont typeface="Wingdings" pitchFamily="2" charset="2"/>
                <a:buChar char="n"/>
              </a:pPr>
              <a:endParaRPr lang="zh-CN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AutoShape 10">
              <a:extLst>
                <a:ext uri="{FF2B5EF4-FFF2-40B4-BE49-F238E27FC236}">
                  <a16:creationId xmlns:a16="http://schemas.microsoft.com/office/drawing/2014/main" id="{05159366-EAF4-D183-CAFE-50F0F9E1F90F}"/>
                </a:ext>
              </a:extLst>
            </p:cNvPr>
            <p:cNvSpPr>
              <a:spLocks/>
            </p:cNvSpPr>
            <p:nvPr/>
          </p:nvSpPr>
          <p:spPr bwMode="black">
            <a:xfrm>
              <a:off x="4293327" y="914837"/>
              <a:ext cx="4354513" cy="990600"/>
            </a:xfrm>
            <a:prstGeom prst="accentBorderCallout1">
              <a:avLst>
                <a:gd name="adj1" fmla="val 11537"/>
                <a:gd name="adj2" fmla="val -1894"/>
                <a:gd name="adj3" fmla="val 12819"/>
                <a:gd name="adj4" fmla="val -51185"/>
              </a:avLst>
            </a:prstGeom>
            <a:noFill/>
            <a:ln w="19050">
              <a:solidFill>
                <a:srgbClr val="17375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43C3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marL="190500" indent="-190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indent="-190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FF6600"/>
                </a:buClr>
                <a:buFont typeface="Wingdings" pitchFamily="2" charset="2"/>
                <a:buChar char="n"/>
              </a:pPr>
              <a:endParaRPr lang="zh-CN" altLang="en-US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B2A046C8-9C24-CD11-40D3-AD9CBDADC9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26502" y="3143687"/>
              <a:ext cx="904875" cy="1762527"/>
            </a:xfrm>
            <a:custGeom>
              <a:avLst/>
              <a:gdLst>
                <a:gd name="T0" fmla="*/ 0 w 390"/>
                <a:gd name="T1" fmla="*/ 149 h 547"/>
                <a:gd name="T2" fmla="*/ 231 w 390"/>
                <a:gd name="T3" fmla="*/ 546 h 547"/>
                <a:gd name="T4" fmla="*/ 389 w 390"/>
                <a:gd name="T5" fmla="*/ 343 h 547"/>
                <a:gd name="T6" fmla="*/ 112 w 390"/>
                <a:gd name="T7" fmla="*/ 0 h 547"/>
                <a:gd name="T8" fmla="*/ 0 w 390"/>
                <a:gd name="T9" fmla="*/ 149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547">
                  <a:moveTo>
                    <a:pt x="0" y="149"/>
                  </a:moveTo>
                  <a:lnTo>
                    <a:pt x="231" y="546"/>
                  </a:lnTo>
                  <a:lnTo>
                    <a:pt x="389" y="343"/>
                  </a:lnTo>
                  <a:lnTo>
                    <a:pt x="112" y="0"/>
                  </a:lnTo>
                  <a:lnTo>
                    <a:pt x="0" y="149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18900000" scaled="1"/>
            </a:gradFill>
            <a:ln w="1270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CDD3DA87-DED8-14F7-22E9-60FA2B9A8D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3177" y="3143687"/>
              <a:ext cx="2733675" cy="493713"/>
            </a:xfrm>
            <a:custGeom>
              <a:avLst/>
              <a:gdLst>
                <a:gd name="T0" fmla="*/ 0 w 1179"/>
                <a:gd name="T1" fmla="*/ 148 h 149"/>
                <a:gd name="T2" fmla="*/ 1066 w 1179"/>
                <a:gd name="T3" fmla="*/ 148 h 149"/>
                <a:gd name="T4" fmla="*/ 1178 w 1179"/>
                <a:gd name="T5" fmla="*/ 0 h 149"/>
                <a:gd name="T6" fmla="*/ 298 w 1179"/>
                <a:gd name="T7" fmla="*/ 0 h 149"/>
                <a:gd name="T8" fmla="*/ 0 w 1179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9" h="149">
                  <a:moveTo>
                    <a:pt x="0" y="148"/>
                  </a:moveTo>
                  <a:lnTo>
                    <a:pt x="1066" y="148"/>
                  </a:lnTo>
                  <a:lnTo>
                    <a:pt x="1178" y="0"/>
                  </a:lnTo>
                  <a:lnTo>
                    <a:pt x="298" y="0"/>
                  </a:lnTo>
                  <a:lnTo>
                    <a:pt x="0" y="148"/>
                  </a:lnTo>
                </a:path>
              </a:pathLst>
            </a:custGeom>
            <a:gradFill rotWithShape="0">
              <a:gsLst>
                <a:gs pos="0">
                  <a:srgbClr val="C6C6C6"/>
                </a:gs>
                <a:gs pos="100000">
                  <a:srgbClr val="FFFFFF"/>
                </a:gs>
              </a:gsLst>
              <a:lin ang="18900000" scaled="1"/>
            </a:gradFill>
            <a:ln w="1270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991DA5AE-995C-4388-29C3-420EF00682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540" y="3632637"/>
              <a:ext cx="3538537" cy="1290258"/>
            </a:xfrm>
            <a:custGeom>
              <a:avLst/>
              <a:gdLst>
                <a:gd name="T0" fmla="*/ 0 w 1525"/>
                <a:gd name="T1" fmla="*/ 399 h 400"/>
                <a:gd name="T2" fmla="*/ 1524 w 1525"/>
                <a:gd name="T3" fmla="*/ 399 h 400"/>
                <a:gd name="T4" fmla="*/ 1293 w 1525"/>
                <a:gd name="T5" fmla="*/ 0 h 400"/>
                <a:gd name="T6" fmla="*/ 227 w 1525"/>
                <a:gd name="T7" fmla="*/ 0 h 400"/>
                <a:gd name="T8" fmla="*/ 0 w 1525"/>
                <a:gd name="T9" fmla="*/ 39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5" h="400">
                  <a:moveTo>
                    <a:pt x="0" y="399"/>
                  </a:moveTo>
                  <a:lnTo>
                    <a:pt x="1524" y="399"/>
                  </a:lnTo>
                  <a:lnTo>
                    <a:pt x="1293" y="0"/>
                  </a:lnTo>
                  <a:lnTo>
                    <a:pt x="227" y="0"/>
                  </a:lnTo>
                  <a:lnTo>
                    <a:pt x="0" y="399"/>
                  </a:lnTo>
                </a:path>
              </a:pathLst>
            </a:custGeom>
            <a:gradFill rotWithShape="0">
              <a:gsLst>
                <a:gs pos="0">
                  <a:srgbClr val="93A9DB"/>
                </a:gs>
                <a:gs pos="100000">
                  <a:srgbClr val="FFFFFF"/>
                </a:gs>
              </a:gsLst>
              <a:lin ang="18900000" scaled="1"/>
            </a:gradFill>
            <a:ln w="1270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F1618404-FA2A-3EA4-B775-3578DA1FC1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07377" y="1916550"/>
              <a:ext cx="781050" cy="1587500"/>
            </a:xfrm>
            <a:custGeom>
              <a:avLst/>
              <a:gdLst>
                <a:gd name="T0" fmla="*/ 229 w 336"/>
                <a:gd name="T1" fmla="*/ 478 h 479"/>
                <a:gd name="T2" fmla="*/ 335 w 336"/>
                <a:gd name="T3" fmla="*/ 341 h 479"/>
                <a:gd name="T4" fmla="*/ 58 w 336"/>
                <a:gd name="T5" fmla="*/ 0 h 479"/>
                <a:gd name="T6" fmla="*/ 0 w 336"/>
                <a:gd name="T7" fmla="*/ 72 h 479"/>
                <a:gd name="T8" fmla="*/ 229 w 336"/>
                <a:gd name="T9" fmla="*/ 478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479">
                  <a:moveTo>
                    <a:pt x="229" y="478"/>
                  </a:moveTo>
                  <a:lnTo>
                    <a:pt x="335" y="341"/>
                  </a:lnTo>
                  <a:lnTo>
                    <a:pt x="58" y="0"/>
                  </a:lnTo>
                  <a:lnTo>
                    <a:pt x="0" y="72"/>
                  </a:lnTo>
                  <a:lnTo>
                    <a:pt x="229" y="478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18900000" scaled="1"/>
            </a:gradFill>
            <a:ln w="1270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C5292913-F0C0-A87B-4F5D-BD35F66855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80240" y="1913375"/>
              <a:ext cx="1363662" cy="239712"/>
            </a:xfrm>
            <a:custGeom>
              <a:avLst/>
              <a:gdLst>
                <a:gd name="T0" fmla="*/ 0 w 588"/>
                <a:gd name="T1" fmla="*/ 72 h 73"/>
                <a:gd name="T2" fmla="*/ 529 w 588"/>
                <a:gd name="T3" fmla="*/ 72 h 73"/>
                <a:gd name="T4" fmla="*/ 587 w 588"/>
                <a:gd name="T5" fmla="*/ 0 h 73"/>
                <a:gd name="T6" fmla="*/ 183 w 588"/>
                <a:gd name="T7" fmla="*/ 0 h 73"/>
                <a:gd name="T8" fmla="*/ 0 w 588"/>
                <a:gd name="T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73">
                  <a:moveTo>
                    <a:pt x="0" y="72"/>
                  </a:moveTo>
                  <a:lnTo>
                    <a:pt x="529" y="72"/>
                  </a:lnTo>
                  <a:lnTo>
                    <a:pt x="587" y="0"/>
                  </a:lnTo>
                  <a:lnTo>
                    <a:pt x="183" y="0"/>
                  </a:lnTo>
                  <a:lnTo>
                    <a:pt x="0" y="72"/>
                  </a:lnTo>
                </a:path>
              </a:pathLst>
            </a:custGeom>
            <a:gradFill rotWithShape="0">
              <a:gsLst>
                <a:gs pos="0">
                  <a:srgbClr val="C6C6C6"/>
                </a:gs>
                <a:gs pos="100000">
                  <a:srgbClr val="FFFFFF"/>
                </a:gs>
              </a:gsLst>
              <a:lin ang="18900000" scaled="1"/>
            </a:gradFill>
            <a:ln w="1270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5E275F90-31A0-7CAC-8912-AB41E1CE7D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3665" y="2148325"/>
              <a:ext cx="2300287" cy="1355725"/>
            </a:xfrm>
            <a:custGeom>
              <a:avLst/>
              <a:gdLst>
                <a:gd name="T0" fmla="*/ 0 w 992"/>
                <a:gd name="T1" fmla="*/ 407 h 408"/>
                <a:gd name="T2" fmla="*/ 991 w 992"/>
                <a:gd name="T3" fmla="*/ 407 h 408"/>
                <a:gd name="T4" fmla="*/ 761 w 992"/>
                <a:gd name="T5" fmla="*/ 0 h 408"/>
                <a:gd name="T6" fmla="*/ 231 w 992"/>
                <a:gd name="T7" fmla="*/ 0 h 408"/>
                <a:gd name="T8" fmla="*/ 0 w 992"/>
                <a:gd name="T9" fmla="*/ 40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2" h="408">
                  <a:moveTo>
                    <a:pt x="0" y="407"/>
                  </a:moveTo>
                  <a:lnTo>
                    <a:pt x="991" y="407"/>
                  </a:lnTo>
                  <a:lnTo>
                    <a:pt x="761" y="0"/>
                  </a:lnTo>
                  <a:lnTo>
                    <a:pt x="231" y="0"/>
                  </a:lnTo>
                  <a:lnTo>
                    <a:pt x="0" y="407"/>
                  </a:lnTo>
                </a:path>
              </a:pathLst>
            </a:custGeom>
            <a:gradFill rotWithShape="0">
              <a:gsLst>
                <a:gs pos="0">
                  <a:srgbClr val="93A9DB"/>
                </a:gs>
                <a:gs pos="100000">
                  <a:srgbClr val="FFFFFF"/>
                </a:gs>
              </a:gsLst>
              <a:lin ang="18900000" scaled="1"/>
            </a:gradFill>
            <a:ln w="1270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0936CDF-6C29-6439-1D17-60937CC84E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1427" y="630675"/>
              <a:ext cx="655638" cy="1347787"/>
            </a:xfrm>
            <a:custGeom>
              <a:avLst/>
              <a:gdLst>
                <a:gd name="T0" fmla="*/ 229 w 283"/>
                <a:gd name="T1" fmla="*/ 405 h 406"/>
                <a:gd name="T2" fmla="*/ 282 w 283"/>
                <a:gd name="T3" fmla="*/ 342 h 406"/>
                <a:gd name="T4" fmla="*/ 0 w 283"/>
                <a:gd name="T5" fmla="*/ 0 h 406"/>
                <a:gd name="T6" fmla="*/ 229 w 283"/>
                <a:gd name="T7" fmla="*/ 40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406">
                  <a:moveTo>
                    <a:pt x="229" y="405"/>
                  </a:moveTo>
                  <a:lnTo>
                    <a:pt x="282" y="342"/>
                  </a:lnTo>
                  <a:lnTo>
                    <a:pt x="0" y="0"/>
                  </a:lnTo>
                  <a:lnTo>
                    <a:pt x="229" y="405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18900000" scaled="1"/>
            </a:gradFill>
            <a:ln w="1270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BCCA9FC5-AE2D-EC6C-ED60-5AE9CC7BE3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58027" y="630675"/>
              <a:ext cx="1065213" cy="1347787"/>
            </a:xfrm>
            <a:custGeom>
              <a:avLst/>
              <a:gdLst>
                <a:gd name="T0" fmla="*/ 0 w 460"/>
                <a:gd name="T1" fmla="*/ 405 h 406"/>
                <a:gd name="T2" fmla="*/ 459 w 460"/>
                <a:gd name="T3" fmla="*/ 405 h 406"/>
                <a:gd name="T4" fmla="*/ 230 w 460"/>
                <a:gd name="T5" fmla="*/ 0 h 406"/>
                <a:gd name="T6" fmla="*/ 0 w 460"/>
                <a:gd name="T7" fmla="*/ 40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0" h="406">
                  <a:moveTo>
                    <a:pt x="0" y="405"/>
                  </a:moveTo>
                  <a:lnTo>
                    <a:pt x="459" y="405"/>
                  </a:lnTo>
                  <a:lnTo>
                    <a:pt x="230" y="0"/>
                  </a:lnTo>
                  <a:lnTo>
                    <a:pt x="0" y="405"/>
                  </a:lnTo>
                </a:path>
              </a:pathLst>
            </a:custGeom>
            <a:gradFill rotWithShape="0">
              <a:gsLst>
                <a:gs pos="0">
                  <a:srgbClr val="93A9DB"/>
                </a:gs>
                <a:gs pos="100000">
                  <a:srgbClr val="FFFFFF"/>
                </a:gs>
              </a:gsLst>
              <a:lin ang="18900000" scaled="1"/>
            </a:gradFill>
            <a:ln w="1270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668CE807-1987-5048-82F7-5838AEFD9264}"/>
              </a:ext>
            </a:extLst>
          </p:cNvPr>
          <p:cNvSpPr txBox="1"/>
          <p:nvPr/>
        </p:nvSpPr>
        <p:spPr>
          <a:xfrm>
            <a:off x="1770192" y="271202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Ⅱ</a:t>
            </a:r>
            <a:endParaRPr kumimoji="1" lang="zh-CN" altLang="en-US" b="1" dirty="0">
              <a:solidFill>
                <a:srgbClr val="1737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01B419-9310-7472-3299-EE226352E4A3}"/>
              </a:ext>
            </a:extLst>
          </p:cNvPr>
          <p:cNvSpPr txBox="1"/>
          <p:nvPr/>
        </p:nvSpPr>
        <p:spPr>
          <a:xfrm>
            <a:off x="1776950" y="132597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Ⅲ</a:t>
            </a:r>
            <a:endParaRPr kumimoji="1" lang="zh-CN" altLang="en-US" b="1" dirty="0">
              <a:solidFill>
                <a:srgbClr val="1737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2DDE1F-3DC6-EEFF-D6F8-3D6BBFA49F96}"/>
              </a:ext>
            </a:extLst>
          </p:cNvPr>
          <p:cNvSpPr txBox="1"/>
          <p:nvPr/>
        </p:nvSpPr>
        <p:spPr>
          <a:xfrm>
            <a:off x="1773169" y="41402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Ⅰ</a:t>
            </a:r>
            <a:endParaRPr kumimoji="1" lang="zh-CN" altLang="en-US" b="1" dirty="0">
              <a:solidFill>
                <a:srgbClr val="1737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50890E8-0F84-715A-E80D-8AAECA801E43}"/>
              </a:ext>
            </a:extLst>
          </p:cNvPr>
          <p:cNvSpPr txBox="1"/>
          <p:nvPr/>
        </p:nvSpPr>
        <p:spPr>
          <a:xfrm>
            <a:off x="4354830" y="4002075"/>
            <a:ext cx="4146063" cy="56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b="1" dirty="0">
                <a:solidFill>
                  <a:srgbClr val="17375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Expand Data Collection:</a:t>
            </a:r>
            <a:r>
              <a:rPr lang="en-US" altLang="zh-CN" sz="1400" b="1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kern="100" dirty="0">
                <a:solidFill>
                  <a:srgbClr val="17375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ncrease dataset size to reduce sampling bias.</a:t>
            </a:r>
            <a:endParaRPr lang="zh-CN" altLang="zh-CN" sz="1400" kern="100" dirty="0">
              <a:solidFill>
                <a:srgbClr val="17375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1E5886C-BD0F-5E43-3538-0BBD45BDC728}"/>
              </a:ext>
            </a:extLst>
          </p:cNvPr>
          <p:cNvSpPr txBox="1"/>
          <p:nvPr/>
        </p:nvSpPr>
        <p:spPr>
          <a:xfrm>
            <a:off x="4377215" y="2232124"/>
            <a:ext cx="4023538" cy="15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b="1" dirty="0">
                <a:solidFill>
                  <a:srgbClr val="17375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Improve Sentiment Analysis:</a:t>
            </a:r>
          </a:p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rgbClr val="17375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Use NLP models (e.g., BERT, VADER) to analyze sentiment in AI-related discussions;</a:t>
            </a:r>
          </a:p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rgbClr val="17375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Determine whether discussions on AI are positive, neutral, or negative.</a:t>
            </a:r>
          </a:p>
          <a:p>
            <a:pPr>
              <a:lnSpc>
                <a:spcPct val="114000"/>
              </a:lnSpc>
            </a:pPr>
            <a:endParaRPr lang="en-US" altLang="zh-CN" sz="1400" dirty="0">
              <a:solidFill>
                <a:srgbClr val="17375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F2F1DD-7B4B-C897-06A1-06A600ACF3AF}"/>
              </a:ext>
            </a:extLst>
          </p:cNvPr>
          <p:cNvSpPr txBox="1"/>
          <p:nvPr/>
        </p:nvSpPr>
        <p:spPr>
          <a:xfrm>
            <a:off x="4354830" y="1043556"/>
            <a:ext cx="4154074" cy="81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b="1" dirty="0">
                <a:solidFill>
                  <a:srgbClr val="17375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Apply Advanced Forecasting Models:</a:t>
            </a:r>
          </a:p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Use ARIMA, Facebook Prophet, or LSTMs to improve AI trend predictions.</a:t>
            </a:r>
            <a:endParaRPr lang="zh-CN" altLang="zh-CN" sz="1400" kern="100" dirty="0">
              <a:solidFill>
                <a:srgbClr val="17375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87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4"/>
    </mc:Choice>
    <mc:Fallback xmlns="">
      <p:transition spd="slow" advTm="487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08BDEA45-A870-CD37-4951-48AA76E69C92}"/>
              </a:ext>
            </a:extLst>
          </p:cNvPr>
          <p:cNvGrpSpPr/>
          <p:nvPr/>
        </p:nvGrpSpPr>
        <p:grpSpPr>
          <a:xfrm>
            <a:off x="5004202" y="1157600"/>
            <a:ext cx="3524727" cy="3410826"/>
            <a:chOff x="742180" y="1224035"/>
            <a:chExt cx="3743019" cy="3434687"/>
          </a:xfrm>
        </p:grpSpPr>
        <p:sp>
          <p:nvSpPr>
            <p:cNvPr id="2" name="KSO_Shape"/>
            <p:cNvSpPr>
              <a:spLocks/>
            </p:cNvSpPr>
            <p:nvPr/>
          </p:nvSpPr>
          <p:spPr bwMode="auto">
            <a:xfrm rot="19000602">
              <a:off x="1363088" y="3873443"/>
              <a:ext cx="708935" cy="602454"/>
            </a:xfrm>
            <a:custGeom>
              <a:avLst/>
              <a:gdLst>
                <a:gd name="T0" fmla="*/ 407337059 w 7313"/>
                <a:gd name="T1" fmla="*/ 407252968 h 7994"/>
                <a:gd name="T2" fmla="*/ 407337059 w 7313"/>
                <a:gd name="T3" fmla="*/ 407252968 h 7994"/>
                <a:gd name="T4" fmla="*/ 407337059 w 7313"/>
                <a:gd name="T5" fmla="*/ 407252968 h 7994"/>
                <a:gd name="T6" fmla="*/ 407337059 w 7313"/>
                <a:gd name="T7" fmla="*/ 407252968 h 7994"/>
                <a:gd name="T8" fmla="*/ 407337059 w 7313"/>
                <a:gd name="T9" fmla="*/ 407252968 h 7994"/>
                <a:gd name="T10" fmla="*/ 407337059 w 7313"/>
                <a:gd name="T11" fmla="*/ 407252968 h 7994"/>
                <a:gd name="T12" fmla="*/ 407337059 w 7313"/>
                <a:gd name="T13" fmla="*/ 407252968 h 7994"/>
                <a:gd name="T14" fmla="*/ 407337059 w 7313"/>
                <a:gd name="T15" fmla="*/ 407252968 h 7994"/>
                <a:gd name="T16" fmla="*/ 407337059 w 7313"/>
                <a:gd name="T17" fmla="*/ 407252968 h 7994"/>
                <a:gd name="T18" fmla="*/ 407337059 w 7313"/>
                <a:gd name="T19" fmla="*/ 407252968 h 7994"/>
                <a:gd name="T20" fmla="*/ 407337059 w 7313"/>
                <a:gd name="T21" fmla="*/ 407252968 h 7994"/>
                <a:gd name="T22" fmla="*/ 407337059 w 7313"/>
                <a:gd name="T23" fmla="*/ 407252968 h 7994"/>
                <a:gd name="T24" fmla="*/ 407337059 w 7313"/>
                <a:gd name="T25" fmla="*/ 407252968 h 7994"/>
                <a:gd name="T26" fmla="*/ 407337059 w 7313"/>
                <a:gd name="T27" fmla="*/ 407252968 h 7994"/>
                <a:gd name="T28" fmla="*/ 407337059 w 7313"/>
                <a:gd name="T29" fmla="*/ 407252968 h 7994"/>
                <a:gd name="T30" fmla="*/ 407337059 w 7313"/>
                <a:gd name="T31" fmla="*/ 407252968 h 7994"/>
                <a:gd name="T32" fmla="*/ 407337059 w 7313"/>
                <a:gd name="T33" fmla="*/ 407252968 h 7994"/>
                <a:gd name="T34" fmla="*/ 407337059 w 7313"/>
                <a:gd name="T35" fmla="*/ 407252968 h 7994"/>
                <a:gd name="T36" fmla="*/ 407337059 w 7313"/>
                <a:gd name="T37" fmla="*/ 407252968 h 7994"/>
                <a:gd name="T38" fmla="*/ 407337059 w 7313"/>
                <a:gd name="T39" fmla="*/ 407252968 h 7994"/>
                <a:gd name="T40" fmla="*/ 407337059 w 7313"/>
                <a:gd name="T41" fmla="*/ 407252968 h 7994"/>
                <a:gd name="T42" fmla="*/ 407337059 w 7313"/>
                <a:gd name="T43" fmla="*/ 407252968 h 7994"/>
                <a:gd name="T44" fmla="*/ 407337059 w 7313"/>
                <a:gd name="T45" fmla="*/ 407252968 h 7994"/>
                <a:gd name="T46" fmla="*/ 407337059 w 7313"/>
                <a:gd name="T47" fmla="*/ 407252968 h 7994"/>
                <a:gd name="T48" fmla="*/ 407337059 w 7313"/>
                <a:gd name="T49" fmla="*/ 407252968 h 7994"/>
                <a:gd name="T50" fmla="*/ 407337059 w 7313"/>
                <a:gd name="T51" fmla="*/ 407252968 h 7994"/>
                <a:gd name="T52" fmla="*/ 407337059 w 7313"/>
                <a:gd name="T53" fmla="*/ 407252968 h 7994"/>
                <a:gd name="T54" fmla="*/ 407337059 w 7313"/>
                <a:gd name="T55" fmla="*/ 407252968 h 7994"/>
                <a:gd name="T56" fmla="*/ 407337059 w 7313"/>
                <a:gd name="T57" fmla="*/ 407252968 h 7994"/>
                <a:gd name="T58" fmla="*/ 407337059 w 7313"/>
                <a:gd name="T59" fmla="*/ 407252968 h 7994"/>
                <a:gd name="T60" fmla="*/ 407337059 w 7313"/>
                <a:gd name="T61" fmla="*/ 407252968 h 7994"/>
                <a:gd name="T62" fmla="*/ 407337059 w 7313"/>
                <a:gd name="T63" fmla="*/ 407252968 h 7994"/>
                <a:gd name="T64" fmla="*/ 407337059 w 7313"/>
                <a:gd name="T65" fmla="*/ 407252968 h 7994"/>
                <a:gd name="T66" fmla="*/ 407337059 w 7313"/>
                <a:gd name="T67" fmla="*/ 407252968 h 7994"/>
                <a:gd name="T68" fmla="*/ 407337059 w 7313"/>
                <a:gd name="T69" fmla="*/ 407252968 h 7994"/>
                <a:gd name="T70" fmla="*/ 407337059 w 7313"/>
                <a:gd name="T71" fmla="*/ 407252968 h 7994"/>
                <a:gd name="T72" fmla="*/ 407337059 w 7313"/>
                <a:gd name="T73" fmla="*/ 407252968 h 7994"/>
                <a:gd name="T74" fmla="*/ 407337059 w 7313"/>
                <a:gd name="T75" fmla="*/ 407252968 h 7994"/>
                <a:gd name="T76" fmla="*/ 407337059 w 7313"/>
                <a:gd name="T77" fmla="*/ 407252968 h 7994"/>
                <a:gd name="T78" fmla="*/ 407337059 w 7313"/>
                <a:gd name="T79" fmla="*/ 407252968 h 7994"/>
                <a:gd name="T80" fmla="*/ 407337059 w 7313"/>
                <a:gd name="T81" fmla="*/ 407252968 h 7994"/>
                <a:gd name="T82" fmla="*/ 407337059 w 7313"/>
                <a:gd name="T83" fmla="*/ 407252968 h 7994"/>
                <a:gd name="T84" fmla="*/ 407337059 w 7313"/>
                <a:gd name="T85" fmla="*/ 407252968 h 7994"/>
                <a:gd name="T86" fmla="*/ 407337059 w 7313"/>
                <a:gd name="T87" fmla="*/ 407252968 h 7994"/>
                <a:gd name="T88" fmla="*/ 407337059 w 7313"/>
                <a:gd name="T89" fmla="*/ 407252968 h 7994"/>
                <a:gd name="T90" fmla="*/ 407337059 w 7313"/>
                <a:gd name="T91" fmla="*/ 407252968 h 7994"/>
                <a:gd name="T92" fmla="*/ 407337059 w 7313"/>
                <a:gd name="T93" fmla="*/ 407252968 h 7994"/>
                <a:gd name="T94" fmla="*/ 407337059 w 7313"/>
                <a:gd name="T95" fmla="*/ 407252968 h 7994"/>
                <a:gd name="T96" fmla="*/ 407337059 w 7313"/>
                <a:gd name="T97" fmla="*/ 407252968 h 7994"/>
                <a:gd name="T98" fmla="*/ 407337059 w 7313"/>
                <a:gd name="T99" fmla="*/ 407252968 h 7994"/>
                <a:gd name="T100" fmla="*/ 407337059 w 7313"/>
                <a:gd name="T101" fmla="*/ 407252968 h 7994"/>
                <a:gd name="T102" fmla="*/ 407337059 w 7313"/>
                <a:gd name="T103" fmla="*/ 407252968 h 79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313" h="7994">
                  <a:moveTo>
                    <a:pt x="0" y="3997"/>
                  </a:moveTo>
                  <a:lnTo>
                    <a:pt x="0" y="3997"/>
                  </a:lnTo>
                  <a:lnTo>
                    <a:pt x="1" y="3944"/>
                  </a:lnTo>
                  <a:lnTo>
                    <a:pt x="5" y="3891"/>
                  </a:lnTo>
                  <a:lnTo>
                    <a:pt x="12" y="3839"/>
                  </a:lnTo>
                  <a:lnTo>
                    <a:pt x="21" y="3788"/>
                  </a:lnTo>
                  <a:lnTo>
                    <a:pt x="33" y="3737"/>
                  </a:lnTo>
                  <a:lnTo>
                    <a:pt x="47" y="3687"/>
                  </a:lnTo>
                  <a:lnTo>
                    <a:pt x="64" y="3639"/>
                  </a:lnTo>
                  <a:lnTo>
                    <a:pt x="81" y="3591"/>
                  </a:lnTo>
                  <a:lnTo>
                    <a:pt x="103" y="3545"/>
                  </a:lnTo>
                  <a:lnTo>
                    <a:pt x="126" y="3500"/>
                  </a:lnTo>
                  <a:lnTo>
                    <a:pt x="151" y="3457"/>
                  </a:lnTo>
                  <a:lnTo>
                    <a:pt x="179" y="3414"/>
                  </a:lnTo>
                  <a:lnTo>
                    <a:pt x="208" y="3373"/>
                  </a:lnTo>
                  <a:lnTo>
                    <a:pt x="239" y="3333"/>
                  </a:lnTo>
                  <a:lnTo>
                    <a:pt x="272" y="3296"/>
                  </a:lnTo>
                  <a:lnTo>
                    <a:pt x="306" y="3259"/>
                  </a:lnTo>
                  <a:lnTo>
                    <a:pt x="343" y="3225"/>
                  </a:lnTo>
                  <a:lnTo>
                    <a:pt x="381" y="3191"/>
                  </a:lnTo>
                  <a:lnTo>
                    <a:pt x="420" y="3161"/>
                  </a:lnTo>
                  <a:lnTo>
                    <a:pt x="461" y="3131"/>
                  </a:lnTo>
                  <a:lnTo>
                    <a:pt x="504" y="3104"/>
                  </a:lnTo>
                  <a:lnTo>
                    <a:pt x="548" y="3079"/>
                  </a:lnTo>
                  <a:lnTo>
                    <a:pt x="593" y="3055"/>
                  </a:lnTo>
                  <a:lnTo>
                    <a:pt x="639" y="3035"/>
                  </a:lnTo>
                  <a:lnTo>
                    <a:pt x="686" y="3016"/>
                  </a:lnTo>
                  <a:lnTo>
                    <a:pt x="735" y="3000"/>
                  </a:lnTo>
                  <a:lnTo>
                    <a:pt x="785" y="2986"/>
                  </a:lnTo>
                  <a:lnTo>
                    <a:pt x="834" y="2974"/>
                  </a:lnTo>
                  <a:lnTo>
                    <a:pt x="886" y="2964"/>
                  </a:lnTo>
                  <a:lnTo>
                    <a:pt x="938" y="2957"/>
                  </a:lnTo>
                  <a:lnTo>
                    <a:pt x="990" y="2954"/>
                  </a:lnTo>
                  <a:lnTo>
                    <a:pt x="1045" y="2952"/>
                  </a:lnTo>
                  <a:lnTo>
                    <a:pt x="3746" y="2952"/>
                  </a:lnTo>
                  <a:lnTo>
                    <a:pt x="2576" y="1782"/>
                  </a:lnTo>
                  <a:lnTo>
                    <a:pt x="2539" y="1743"/>
                  </a:lnTo>
                  <a:lnTo>
                    <a:pt x="2504" y="1703"/>
                  </a:lnTo>
                  <a:lnTo>
                    <a:pt x="2472" y="1661"/>
                  </a:lnTo>
                  <a:lnTo>
                    <a:pt x="2443" y="1619"/>
                  </a:lnTo>
                  <a:lnTo>
                    <a:pt x="2415" y="1575"/>
                  </a:lnTo>
                  <a:lnTo>
                    <a:pt x="2391" y="1530"/>
                  </a:lnTo>
                  <a:lnTo>
                    <a:pt x="2367" y="1484"/>
                  </a:lnTo>
                  <a:lnTo>
                    <a:pt x="2347" y="1438"/>
                  </a:lnTo>
                  <a:lnTo>
                    <a:pt x="2329" y="1389"/>
                  </a:lnTo>
                  <a:lnTo>
                    <a:pt x="2314" y="1342"/>
                  </a:lnTo>
                  <a:lnTo>
                    <a:pt x="2301" y="1292"/>
                  </a:lnTo>
                  <a:lnTo>
                    <a:pt x="2290" y="1244"/>
                  </a:lnTo>
                  <a:lnTo>
                    <a:pt x="2282" y="1194"/>
                  </a:lnTo>
                  <a:lnTo>
                    <a:pt x="2276" y="1144"/>
                  </a:lnTo>
                  <a:lnTo>
                    <a:pt x="2272" y="1093"/>
                  </a:lnTo>
                  <a:lnTo>
                    <a:pt x="2271" y="1044"/>
                  </a:lnTo>
                  <a:lnTo>
                    <a:pt x="2272" y="994"/>
                  </a:lnTo>
                  <a:lnTo>
                    <a:pt x="2276" y="943"/>
                  </a:lnTo>
                  <a:lnTo>
                    <a:pt x="2282" y="893"/>
                  </a:lnTo>
                  <a:lnTo>
                    <a:pt x="2290" y="844"/>
                  </a:lnTo>
                  <a:lnTo>
                    <a:pt x="2301" y="794"/>
                  </a:lnTo>
                  <a:lnTo>
                    <a:pt x="2314" y="745"/>
                  </a:lnTo>
                  <a:lnTo>
                    <a:pt x="2329" y="698"/>
                  </a:lnTo>
                  <a:lnTo>
                    <a:pt x="2347" y="650"/>
                  </a:lnTo>
                  <a:lnTo>
                    <a:pt x="2367" y="603"/>
                  </a:lnTo>
                  <a:lnTo>
                    <a:pt x="2391" y="557"/>
                  </a:lnTo>
                  <a:lnTo>
                    <a:pt x="2415" y="512"/>
                  </a:lnTo>
                  <a:lnTo>
                    <a:pt x="2443" y="468"/>
                  </a:lnTo>
                  <a:lnTo>
                    <a:pt x="2472" y="426"/>
                  </a:lnTo>
                  <a:lnTo>
                    <a:pt x="2504" y="384"/>
                  </a:lnTo>
                  <a:lnTo>
                    <a:pt x="2539" y="343"/>
                  </a:lnTo>
                  <a:lnTo>
                    <a:pt x="2576" y="305"/>
                  </a:lnTo>
                  <a:lnTo>
                    <a:pt x="2614" y="268"/>
                  </a:lnTo>
                  <a:lnTo>
                    <a:pt x="2654" y="233"/>
                  </a:lnTo>
                  <a:lnTo>
                    <a:pt x="2696" y="201"/>
                  </a:lnTo>
                  <a:lnTo>
                    <a:pt x="2740" y="171"/>
                  </a:lnTo>
                  <a:lnTo>
                    <a:pt x="2783" y="144"/>
                  </a:lnTo>
                  <a:lnTo>
                    <a:pt x="2828" y="119"/>
                  </a:lnTo>
                  <a:lnTo>
                    <a:pt x="2875" y="97"/>
                  </a:lnTo>
                  <a:lnTo>
                    <a:pt x="2921" y="77"/>
                  </a:lnTo>
                  <a:lnTo>
                    <a:pt x="2968" y="59"/>
                  </a:lnTo>
                  <a:lnTo>
                    <a:pt x="3017" y="44"/>
                  </a:lnTo>
                  <a:lnTo>
                    <a:pt x="3065" y="29"/>
                  </a:lnTo>
                  <a:lnTo>
                    <a:pt x="3115" y="19"/>
                  </a:lnTo>
                  <a:lnTo>
                    <a:pt x="3165" y="10"/>
                  </a:lnTo>
                  <a:lnTo>
                    <a:pt x="3214" y="5"/>
                  </a:lnTo>
                  <a:lnTo>
                    <a:pt x="3264" y="1"/>
                  </a:lnTo>
                  <a:lnTo>
                    <a:pt x="3315" y="0"/>
                  </a:lnTo>
                  <a:lnTo>
                    <a:pt x="3365" y="1"/>
                  </a:lnTo>
                  <a:lnTo>
                    <a:pt x="3414" y="5"/>
                  </a:lnTo>
                  <a:lnTo>
                    <a:pt x="3465" y="10"/>
                  </a:lnTo>
                  <a:lnTo>
                    <a:pt x="3514" y="19"/>
                  </a:lnTo>
                  <a:lnTo>
                    <a:pt x="3563" y="29"/>
                  </a:lnTo>
                  <a:lnTo>
                    <a:pt x="3612" y="44"/>
                  </a:lnTo>
                  <a:lnTo>
                    <a:pt x="3660" y="59"/>
                  </a:lnTo>
                  <a:lnTo>
                    <a:pt x="3708" y="77"/>
                  </a:lnTo>
                  <a:lnTo>
                    <a:pt x="3755" y="97"/>
                  </a:lnTo>
                  <a:lnTo>
                    <a:pt x="3801" y="119"/>
                  </a:lnTo>
                  <a:lnTo>
                    <a:pt x="3846" y="144"/>
                  </a:lnTo>
                  <a:lnTo>
                    <a:pt x="3890" y="171"/>
                  </a:lnTo>
                  <a:lnTo>
                    <a:pt x="3933" y="201"/>
                  </a:lnTo>
                  <a:lnTo>
                    <a:pt x="3974" y="233"/>
                  </a:lnTo>
                  <a:lnTo>
                    <a:pt x="4014" y="268"/>
                  </a:lnTo>
                  <a:lnTo>
                    <a:pt x="4053" y="305"/>
                  </a:lnTo>
                  <a:lnTo>
                    <a:pt x="6965" y="3216"/>
                  </a:lnTo>
                  <a:lnTo>
                    <a:pt x="6987" y="3236"/>
                  </a:lnTo>
                  <a:lnTo>
                    <a:pt x="7009" y="3258"/>
                  </a:lnTo>
                  <a:lnTo>
                    <a:pt x="7043" y="3293"/>
                  </a:lnTo>
                  <a:lnTo>
                    <a:pt x="7076" y="3331"/>
                  </a:lnTo>
                  <a:lnTo>
                    <a:pt x="7106" y="3370"/>
                  </a:lnTo>
                  <a:lnTo>
                    <a:pt x="7134" y="3410"/>
                  </a:lnTo>
                  <a:lnTo>
                    <a:pt x="7161" y="3451"/>
                  </a:lnTo>
                  <a:lnTo>
                    <a:pt x="7185" y="3493"/>
                  </a:lnTo>
                  <a:lnTo>
                    <a:pt x="7208" y="3536"/>
                  </a:lnTo>
                  <a:lnTo>
                    <a:pt x="7228" y="3578"/>
                  </a:lnTo>
                  <a:lnTo>
                    <a:pt x="7245" y="3623"/>
                  </a:lnTo>
                  <a:lnTo>
                    <a:pt x="7261" y="3668"/>
                  </a:lnTo>
                  <a:lnTo>
                    <a:pt x="7275" y="3713"/>
                  </a:lnTo>
                  <a:lnTo>
                    <a:pt x="7286" y="3759"/>
                  </a:lnTo>
                  <a:lnTo>
                    <a:pt x="7296" y="3806"/>
                  </a:lnTo>
                  <a:lnTo>
                    <a:pt x="7303" y="3852"/>
                  </a:lnTo>
                  <a:lnTo>
                    <a:pt x="7308" y="3899"/>
                  </a:lnTo>
                  <a:lnTo>
                    <a:pt x="7312" y="3946"/>
                  </a:lnTo>
                  <a:lnTo>
                    <a:pt x="7312" y="3949"/>
                  </a:lnTo>
                  <a:lnTo>
                    <a:pt x="7312" y="3951"/>
                  </a:lnTo>
                  <a:lnTo>
                    <a:pt x="7313" y="3970"/>
                  </a:lnTo>
                  <a:lnTo>
                    <a:pt x="7313" y="3971"/>
                  </a:lnTo>
                  <a:lnTo>
                    <a:pt x="7313" y="3974"/>
                  </a:lnTo>
                  <a:lnTo>
                    <a:pt x="7313" y="3996"/>
                  </a:lnTo>
                  <a:lnTo>
                    <a:pt x="7313" y="3997"/>
                  </a:lnTo>
                  <a:lnTo>
                    <a:pt x="7313" y="3999"/>
                  </a:lnTo>
                  <a:lnTo>
                    <a:pt x="7313" y="4021"/>
                  </a:lnTo>
                  <a:lnTo>
                    <a:pt x="7311" y="4070"/>
                  </a:lnTo>
                  <a:lnTo>
                    <a:pt x="7306" y="4118"/>
                  </a:lnTo>
                  <a:lnTo>
                    <a:pt x="7300" y="4167"/>
                  </a:lnTo>
                  <a:lnTo>
                    <a:pt x="7290" y="4215"/>
                  </a:lnTo>
                  <a:lnTo>
                    <a:pt x="7280" y="4262"/>
                  </a:lnTo>
                  <a:lnTo>
                    <a:pt x="7266" y="4310"/>
                  </a:lnTo>
                  <a:lnTo>
                    <a:pt x="7250" y="4356"/>
                  </a:lnTo>
                  <a:lnTo>
                    <a:pt x="7232" y="4402"/>
                  </a:lnTo>
                  <a:lnTo>
                    <a:pt x="7212" y="4448"/>
                  </a:lnTo>
                  <a:lnTo>
                    <a:pt x="7190" y="4492"/>
                  </a:lnTo>
                  <a:lnTo>
                    <a:pt x="7165" y="4536"/>
                  </a:lnTo>
                  <a:lnTo>
                    <a:pt x="7139" y="4578"/>
                  </a:lnTo>
                  <a:lnTo>
                    <a:pt x="7109" y="4620"/>
                  </a:lnTo>
                  <a:lnTo>
                    <a:pt x="7079" y="4660"/>
                  </a:lnTo>
                  <a:lnTo>
                    <a:pt x="7044" y="4699"/>
                  </a:lnTo>
                  <a:lnTo>
                    <a:pt x="7009" y="4737"/>
                  </a:lnTo>
                  <a:lnTo>
                    <a:pt x="6987" y="4757"/>
                  </a:lnTo>
                  <a:lnTo>
                    <a:pt x="6966" y="4777"/>
                  </a:lnTo>
                  <a:lnTo>
                    <a:pt x="4053" y="7690"/>
                  </a:lnTo>
                  <a:lnTo>
                    <a:pt x="4014" y="7726"/>
                  </a:lnTo>
                  <a:lnTo>
                    <a:pt x="3974" y="7761"/>
                  </a:lnTo>
                  <a:lnTo>
                    <a:pt x="3933" y="7793"/>
                  </a:lnTo>
                  <a:lnTo>
                    <a:pt x="3890" y="7822"/>
                  </a:lnTo>
                  <a:lnTo>
                    <a:pt x="3846" y="7851"/>
                  </a:lnTo>
                  <a:lnTo>
                    <a:pt x="3801" y="7875"/>
                  </a:lnTo>
                  <a:lnTo>
                    <a:pt x="3755" y="7898"/>
                  </a:lnTo>
                  <a:lnTo>
                    <a:pt x="3708" y="7918"/>
                  </a:lnTo>
                  <a:lnTo>
                    <a:pt x="3660" y="7936"/>
                  </a:lnTo>
                  <a:lnTo>
                    <a:pt x="3612" y="7951"/>
                  </a:lnTo>
                  <a:lnTo>
                    <a:pt x="3563" y="7964"/>
                  </a:lnTo>
                  <a:lnTo>
                    <a:pt x="3514" y="7975"/>
                  </a:lnTo>
                  <a:lnTo>
                    <a:pt x="3465" y="7983"/>
                  </a:lnTo>
                  <a:lnTo>
                    <a:pt x="3414" y="7989"/>
                  </a:lnTo>
                  <a:lnTo>
                    <a:pt x="3365" y="7993"/>
                  </a:lnTo>
                  <a:lnTo>
                    <a:pt x="3315" y="7994"/>
                  </a:lnTo>
                  <a:lnTo>
                    <a:pt x="3264" y="7993"/>
                  </a:lnTo>
                  <a:lnTo>
                    <a:pt x="3214" y="7989"/>
                  </a:lnTo>
                  <a:lnTo>
                    <a:pt x="3165" y="7983"/>
                  </a:lnTo>
                  <a:lnTo>
                    <a:pt x="3115" y="7975"/>
                  </a:lnTo>
                  <a:lnTo>
                    <a:pt x="3065" y="7964"/>
                  </a:lnTo>
                  <a:lnTo>
                    <a:pt x="3017" y="7951"/>
                  </a:lnTo>
                  <a:lnTo>
                    <a:pt x="2968" y="7936"/>
                  </a:lnTo>
                  <a:lnTo>
                    <a:pt x="2921" y="7918"/>
                  </a:lnTo>
                  <a:lnTo>
                    <a:pt x="2875" y="7898"/>
                  </a:lnTo>
                  <a:lnTo>
                    <a:pt x="2828" y="7875"/>
                  </a:lnTo>
                  <a:lnTo>
                    <a:pt x="2783" y="7851"/>
                  </a:lnTo>
                  <a:lnTo>
                    <a:pt x="2740" y="7822"/>
                  </a:lnTo>
                  <a:lnTo>
                    <a:pt x="2696" y="7793"/>
                  </a:lnTo>
                  <a:lnTo>
                    <a:pt x="2654" y="7761"/>
                  </a:lnTo>
                  <a:lnTo>
                    <a:pt x="2614" y="7726"/>
                  </a:lnTo>
                  <a:lnTo>
                    <a:pt x="2576" y="7690"/>
                  </a:lnTo>
                  <a:lnTo>
                    <a:pt x="2539" y="7651"/>
                  </a:lnTo>
                  <a:lnTo>
                    <a:pt x="2504" y="7610"/>
                  </a:lnTo>
                  <a:lnTo>
                    <a:pt x="2472" y="7569"/>
                  </a:lnTo>
                  <a:lnTo>
                    <a:pt x="2443" y="7526"/>
                  </a:lnTo>
                  <a:lnTo>
                    <a:pt x="2415" y="7482"/>
                  </a:lnTo>
                  <a:lnTo>
                    <a:pt x="2391" y="7438"/>
                  </a:lnTo>
                  <a:lnTo>
                    <a:pt x="2367" y="7391"/>
                  </a:lnTo>
                  <a:lnTo>
                    <a:pt x="2347" y="7344"/>
                  </a:lnTo>
                  <a:lnTo>
                    <a:pt x="2329" y="7297"/>
                  </a:lnTo>
                  <a:lnTo>
                    <a:pt x="2314" y="7248"/>
                  </a:lnTo>
                  <a:lnTo>
                    <a:pt x="2301" y="7200"/>
                  </a:lnTo>
                  <a:lnTo>
                    <a:pt x="2290" y="7151"/>
                  </a:lnTo>
                  <a:lnTo>
                    <a:pt x="2282" y="7101"/>
                  </a:lnTo>
                  <a:lnTo>
                    <a:pt x="2276" y="7051"/>
                  </a:lnTo>
                  <a:lnTo>
                    <a:pt x="2272" y="7001"/>
                  </a:lnTo>
                  <a:lnTo>
                    <a:pt x="2271" y="6951"/>
                  </a:lnTo>
                  <a:lnTo>
                    <a:pt x="2272" y="6900"/>
                  </a:lnTo>
                  <a:lnTo>
                    <a:pt x="2276" y="6851"/>
                  </a:lnTo>
                  <a:lnTo>
                    <a:pt x="2282" y="6801"/>
                  </a:lnTo>
                  <a:lnTo>
                    <a:pt x="2290" y="6751"/>
                  </a:lnTo>
                  <a:lnTo>
                    <a:pt x="2301" y="6701"/>
                  </a:lnTo>
                  <a:lnTo>
                    <a:pt x="2314" y="6653"/>
                  </a:lnTo>
                  <a:lnTo>
                    <a:pt x="2329" y="6604"/>
                  </a:lnTo>
                  <a:lnTo>
                    <a:pt x="2347" y="6557"/>
                  </a:lnTo>
                  <a:lnTo>
                    <a:pt x="2367" y="6511"/>
                  </a:lnTo>
                  <a:lnTo>
                    <a:pt x="2391" y="6465"/>
                  </a:lnTo>
                  <a:lnTo>
                    <a:pt x="2415" y="6420"/>
                  </a:lnTo>
                  <a:lnTo>
                    <a:pt x="2443" y="6376"/>
                  </a:lnTo>
                  <a:lnTo>
                    <a:pt x="2472" y="6332"/>
                  </a:lnTo>
                  <a:lnTo>
                    <a:pt x="2504" y="6291"/>
                  </a:lnTo>
                  <a:lnTo>
                    <a:pt x="2539" y="6251"/>
                  </a:lnTo>
                  <a:lnTo>
                    <a:pt x="2576" y="6213"/>
                  </a:lnTo>
                  <a:lnTo>
                    <a:pt x="3746" y="5041"/>
                  </a:lnTo>
                  <a:lnTo>
                    <a:pt x="1045" y="5041"/>
                  </a:lnTo>
                  <a:lnTo>
                    <a:pt x="990" y="5040"/>
                  </a:lnTo>
                  <a:lnTo>
                    <a:pt x="938" y="5036"/>
                  </a:lnTo>
                  <a:lnTo>
                    <a:pt x="886" y="5029"/>
                  </a:lnTo>
                  <a:lnTo>
                    <a:pt x="834" y="5020"/>
                  </a:lnTo>
                  <a:lnTo>
                    <a:pt x="785" y="5009"/>
                  </a:lnTo>
                  <a:lnTo>
                    <a:pt x="735" y="4995"/>
                  </a:lnTo>
                  <a:lnTo>
                    <a:pt x="686" y="4978"/>
                  </a:lnTo>
                  <a:lnTo>
                    <a:pt x="639" y="4959"/>
                  </a:lnTo>
                  <a:lnTo>
                    <a:pt x="593" y="4938"/>
                  </a:lnTo>
                  <a:lnTo>
                    <a:pt x="548" y="4916"/>
                  </a:lnTo>
                  <a:lnTo>
                    <a:pt x="504" y="4890"/>
                  </a:lnTo>
                  <a:lnTo>
                    <a:pt x="461" y="4862"/>
                  </a:lnTo>
                  <a:lnTo>
                    <a:pt x="420" y="4834"/>
                  </a:lnTo>
                  <a:lnTo>
                    <a:pt x="381" y="4802"/>
                  </a:lnTo>
                  <a:lnTo>
                    <a:pt x="343" y="4770"/>
                  </a:lnTo>
                  <a:lnTo>
                    <a:pt x="306" y="4735"/>
                  </a:lnTo>
                  <a:lnTo>
                    <a:pt x="272" y="4699"/>
                  </a:lnTo>
                  <a:lnTo>
                    <a:pt x="239" y="4661"/>
                  </a:lnTo>
                  <a:lnTo>
                    <a:pt x="208" y="4621"/>
                  </a:lnTo>
                  <a:lnTo>
                    <a:pt x="179" y="4581"/>
                  </a:lnTo>
                  <a:lnTo>
                    <a:pt x="151" y="4538"/>
                  </a:lnTo>
                  <a:lnTo>
                    <a:pt x="126" y="4494"/>
                  </a:lnTo>
                  <a:lnTo>
                    <a:pt x="103" y="4449"/>
                  </a:lnTo>
                  <a:lnTo>
                    <a:pt x="81" y="4403"/>
                  </a:lnTo>
                  <a:lnTo>
                    <a:pt x="64" y="4356"/>
                  </a:lnTo>
                  <a:lnTo>
                    <a:pt x="47" y="4307"/>
                  </a:lnTo>
                  <a:lnTo>
                    <a:pt x="33" y="4258"/>
                  </a:lnTo>
                  <a:lnTo>
                    <a:pt x="21" y="4207"/>
                  </a:lnTo>
                  <a:lnTo>
                    <a:pt x="12" y="4156"/>
                  </a:lnTo>
                  <a:lnTo>
                    <a:pt x="5" y="4104"/>
                  </a:lnTo>
                  <a:lnTo>
                    <a:pt x="1" y="4051"/>
                  </a:lnTo>
                  <a:lnTo>
                    <a:pt x="0" y="399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91" tIns="33696" rIns="67391" bIns="33696" anchor="ctr"/>
            <a:lstStyle/>
            <a:p>
              <a:endParaRPr lang="zh-CN" altLang="en-US"/>
            </a:p>
          </p:txBody>
        </p:sp>
        <p:sp>
          <p:nvSpPr>
            <p:cNvPr id="3" name="KSO_Shape"/>
            <p:cNvSpPr>
              <a:spLocks/>
            </p:cNvSpPr>
            <p:nvPr/>
          </p:nvSpPr>
          <p:spPr bwMode="auto">
            <a:xfrm rot="19000602">
              <a:off x="2427215" y="1224035"/>
              <a:ext cx="1302438" cy="1106815"/>
            </a:xfrm>
            <a:custGeom>
              <a:avLst/>
              <a:gdLst>
                <a:gd name="T0" fmla="*/ 407337059 w 7313"/>
                <a:gd name="T1" fmla="*/ 407252968 h 7994"/>
                <a:gd name="T2" fmla="*/ 407337059 w 7313"/>
                <a:gd name="T3" fmla="*/ 407252968 h 7994"/>
                <a:gd name="T4" fmla="*/ 407337059 w 7313"/>
                <a:gd name="T5" fmla="*/ 407252968 h 7994"/>
                <a:gd name="T6" fmla="*/ 407337059 w 7313"/>
                <a:gd name="T7" fmla="*/ 407252968 h 7994"/>
                <a:gd name="T8" fmla="*/ 407337059 w 7313"/>
                <a:gd name="T9" fmla="*/ 407252968 h 7994"/>
                <a:gd name="T10" fmla="*/ 407337059 w 7313"/>
                <a:gd name="T11" fmla="*/ 407252968 h 7994"/>
                <a:gd name="T12" fmla="*/ 407337059 w 7313"/>
                <a:gd name="T13" fmla="*/ 407252968 h 7994"/>
                <a:gd name="T14" fmla="*/ 407337059 w 7313"/>
                <a:gd name="T15" fmla="*/ 407252968 h 7994"/>
                <a:gd name="T16" fmla="*/ 407337059 w 7313"/>
                <a:gd name="T17" fmla="*/ 407252968 h 7994"/>
                <a:gd name="T18" fmla="*/ 407337059 w 7313"/>
                <a:gd name="T19" fmla="*/ 407252968 h 7994"/>
                <a:gd name="T20" fmla="*/ 407337059 w 7313"/>
                <a:gd name="T21" fmla="*/ 407252968 h 7994"/>
                <a:gd name="T22" fmla="*/ 407337059 w 7313"/>
                <a:gd name="T23" fmla="*/ 407252968 h 7994"/>
                <a:gd name="T24" fmla="*/ 407337059 w 7313"/>
                <a:gd name="T25" fmla="*/ 407252968 h 7994"/>
                <a:gd name="T26" fmla="*/ 407337059 w 7313"/>
                <a:gd name="T27" fmla="*/ 407252968 h 7994"/>
                <a:gd name="T28" fmla="*/ 407337059 w 7313"/>
                <a:gd name="T29" fmla="*/ 407252968 h 7994"/>
                <a:gd name="T30" fmla="*/ 407337059 w 7313"/>
                <a:gd name="T31" fmla="*/ 407252968 h 7994"/>
                <a:gd name="T32" fmla="*/ 407337059 w 7313"/>
                <a:gd name="T33" fmla="*/ 407252968 h 7994"/>
                <a:gd name="T34" fmla="*/ 407337059 w 7313"/>
                <a:gd name="T35" fmla="*/ 407252968 h 7994"/>
                <a:gd name="T36" fmla="*/ 407337059 w 7313"/>
                <a:gd name="T37" fmla="*/ 407252968 h 7994"/>
                <a:gd name="T38" fmla="*/ 407337059 w 7313"/>
                <a:gd name="T39" fmla="*/ 407252968 h 7994"/>
                <a:gd name="T40" fmla="*/ 407337059 w 7313"/>
                <a:gd name="T41" fmla="*/ 407252968 h 7994"/>
                <a:gd name="T42" fmla="*/ 407337059 w 7313"/>
                <a:gd name="T43" fmla="*/ 407252968 h 7994"/>
                <a:gd name="T44" fmla="*/ 407337059 w 7313"/>
                <a:gd name="T45" fmla="*/ 407252968 h 7994"/>
                <a:gd name="T46" fmla="*/ 407337059 w 7313"/>
                <a:gd name="T47" fmla="*/ 407252968 h 7994"/>
                <a:gd name="T48" fmla="*/ 407337059 w 7313"/>
                <a:gd name="T49" fmla="*/ 407252968 h 7994"/>
                <a:gd name="T50" fmla="*/ 407337059 w 7313"/>
                <a:gd name="T51" fmla="*/ 407252968 h 7994"/>
                <a:gd name="T52" fmla="*/ 407337059 w 7313"/>
                <a:gd name="T53" fmla="*/ 407252968 h 7994"/>
                <a:gd name="T54" fmla="*/ 407337059 w 7313"/>
                <a:gd name="T55" fmla="*/ 407252968 h 7994"/>
                <a:gd name="T56" fmla="*/ 407337059 w 7313"/>
                <a:gd name="T57" fmla="*/ 407252968 h 7994"/>
                <a:gd name="T58" fmla="*/ 407337059 w 7313"/>
                <a:gd name="T59" fmla="*/ 407252968 h 7994"/>
                <a:gd name="T60" fmla="*/ 407337059 w 7313"/>
                <a:gd name="T61" fmla="*/ 407252968 h 7994"/>
                <a:gd name="T62" fmla="*/ 407337059 w 7313"/>
                <a:gd name="T63" fmla="*/ 407252968 h 7994"/>
                <a:gd name="T64" fmla="*/ 407337059 w 7313"/>
                <a:gd name="T65" fmla="*/ 407252968 h 7994"/>
                <a:gd name="T66" fmla="*/ 407337059 w 7313"/>
                <a:gd name="T67" fmla="*/ 407252968 h 7994"/>
                <a:gd name="T68" fmla="*/ 407337059 w 7313"/>
                <a:gd name="T69" fmla="*/ 407252968 h 7994"/>
                <a:gd name="T70" fmla="*/ 407337059 w 7313"/>
                <a:gd name="T71" fmla="*/ 407252968 h 7994"/>
                <a:gd name="T72" fmla="*/ 407337059 w 7313"/>
                <a:gd name="T73" fmla="*/ 407252968 h 7994"/>
                <a:gd name="T74" fmla="*/ 407337059 w 7313"/>
                <a:gd name="T75" fmla="*/ 407252968 h 7994"/>
                <a:gd name="T76" fmla="*/ 407337059 w 7313"/>
                <a:gd name="T77" fmla="*/ 407252968 h 7994"/>
                <a:gd name="T78" fmla="*/ 407337059 w 7313"/>
                <a:gd name="T79" fmla="*/ 407252968 h 7994"/>
                <a:gd name="T80" fmla="*/ 407337059 w 7313"/>
                <a:gd name="T81" fmla="*/ 407252968 h 7994"/>
                <a:gd name="T82" fmla="*/ 407337059 w 7313"/>
                <a:gd name="T83" fmla="*/ 407252968 h 7994"/>
                <a:gd name="T84" fmla="*/ 407337059 w 7313"/>
                <a:gd name="T85" fmla="*/ 407252968 h 7994"/>
                <a:gd name="T86" fmla="*/ 407337059 w 7313"/>
                <a:gd name="T87" fmla="*/ 407252968 h 7994"/>
                <a:gd name="T88" fmla="*/ 407337059 w 7313"/>
                <a:gd name="T89" fmla="*/ 407252968 h 7994"/>
                <a:gd name="T90" fmla="*/ 407337059 w 7313"/>
                <a:gd name="T91" fmla="*/ 407252968 h 7994"/>
                <a:gd name="T92" fmla="*/ 407337059 w 7313"/>
                <a:gd name="T93" fmla="*/ 407252968 h 7994"/>
                <a:gd name="T94" fmla="*/ 407337059 w 7313"/>
                <a:gd name="T95" fmla="*/ 407252968 h 7994"/>
                <a:gd name="T96" fmla="*/ 407337059 w 7313"/>
                <a:gd name="T97" fmla="*/ 407252968 h 7994"/>
                <a:gd name="T98" fmla="*/ 407337059 w 7313"/>
                <a:gd name="T99" fmla="*/ 407252968 h 7994"/>
                <a:gd name="T100" fmla="*/ 407337059 w 7313"/>
                <a:gd name="T101" fmla="*/ 407252968 h 7994"/>
                <a:gd name="T102" fmla="*/ 407337059 w 7313"/>
                <a:gd name="T103" fmla="*/ 407252968 h 79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313" h="7994">
                  <a:moveTo>
                    <a:pt x="0" y="3997"/>
                  </a:moveTo>
                  <a:lnTo>
                    <a:pt x="0" y="3997"/>
                  </a:lnTo>
                  <a:lnTo>
                    <a:pt x="1" y="3944"/>
                  </a:lnTo>
                  <a:lnTo>
                    <a:pt x="5" y="3891"/>
                  </a:lnTo>
                  <a:lnTo>
                    <a:pt x="12" y="3839"/>
                  </a:lnTo>
                  <a:lnTo>
                    <a:pt x="21" y="3788"/>
                  </a:lnTo>
                  <a:lnTo>
                    <a:pt x="33" y="3737"/>
                  </a:lnTo>
                  <a:lnTo>
                    <a:pt x="47" y="3687"/>
                  </a:lnTo>
                  <a:lnTo>
                    <a:pt x="64" y="3639"/>
                  </a:lnTo>
                  <a:lnTo>
                    <a:pt x="81" y="3591"/>
                  </a:lnTo>
                  <a:lnTo>
                    <a:pt x="103" y="3545"/>
                  </a:lnTo>
                  <a:lnTo>
                    <a:pt x="126" y="3500"/>
                  </a:lnTo>
                  <a:lnTo>
                    <a:pt x="151" y="3457"/>
                  </a:lnTo>
                  <a:lnTo>
                    <a:pt x="179" y="3414"/>
                  </a:lnTo>
                  <a:lnTo>
                    <a:pt x="208" y="3373"/>
                  </a:lnTo>
                  <a:lnTo>
                    <a:pt x="239" y="3333"/>
                  </a:lnTo>
                  <a:lnTo>
                    <a:pt x="272" y="3296"/>
                  </a:lnTo>
                  <a:lnTo>
                    <a:pt x="306" y="3259"/>
                  </a:lnTo>
                  <a:lnTo>
                    <a:pt x="343" y="3225"/>
                  </a:lnTo>
                  <a:lnTo>
                    <a:pt x="381" y="3191"/>
                  </a:lnTo>
                  <a:lnTo>
                    <a:pt x="420" y="3161"/>
                  </a:lnTo>
                  <a:lnTo>
                    <a:pt x="461" y="3131"/>
                  </a:lnTo>
                  <a:lnTo>
                    <a:pt x="504" y="3104"/>
                  </a:lnTo>
                  <a:lnTo>
                    <a:pt x="548" y="3079"/>
                  </a:lnTo>
                  <a:lnTo>
                    <a:pt x="593" y="3055"/>
                  </a:lnTo>
                  <a:lnTo>
                    <a:pt x="639" y="3035"/>
                  </a:lnTo>
                  <a:lnTo>
                    <a:pt x="686" y="3016"/>
                  </a:lnTo>
                  <a:lnTo>
                    <a:pt x="735" y="3000"/>
                  </a:lnTo>
                  <a:lnTo>
                    <a:pt x="785" y="2986"/>
                  </a:lnTo>
                  <a:lnTo>
                    <a:pt x="834" y="2974"/>
                  </a:lnTo>
                  <a:lnTo>
                    <a:pt x="886" y="2964"/>
                  </a:lnTo>
                  <a:lnTo>
                    <a:pt x="938" y="2957"/>
                  </a:lnTo>
                  <a:lnTo>
                    <a:pt x="990" y="2954"/>
                  </a:lnTo>
                  <a:lnTo>
                    <a:pt x="1045" y="2952"/>
                  </a:lnTo>
                  <a:lnTo>
                    <a:pt x="3746" y="2952"/>
                  </a:lnTo>
                  <a:lnTo>
                    <a:pt x="2576" y="1782"/>
                  </a:lnTo>
                  <a:lnTo>
                    <a:pt x="2539" y="1743"/>
                  </a:lnTo>
                  <a:lnTo>
                    <a:pt x="2504" y="1703"/>
                  </a:lnTo>
                  <a:lnTo>
                    <a:pt x="2472" y="1661"/>
                  </a:lnTo>
                  <a:lnTo>
                    <a:pt x="2443" y="1619"/>
                  </a:lnTo>
                  <a:lnTo>
                    <a:pt x="2415" y="1575"/>
                  </a:lnTo>
                  <a:lnTo>
                    <a:pt x="2391" y="1530"/>
                  </a:lnTo>
                  <a:lnTo>
                    <a:pt x="2367" y="1484"/>
                  </a:lnTo>
                  <a:lnTo>
                    <a:pt x="2347" y="1438"/>
                  </a:lnTo>
                  <a:lnTo>
                    <a:pt x="2329" y="1389"/>
                  </a:lnTo>
                  <a:lnTo>
                    <a:pt x="2314" y="1342"/>
                  </a:lnTo>
                  <a:lnTo>
                    <a:pt x="2301" y="1292"/>
                  </a:lnTo>
                  <a:lnTo>
                    <a:pt x="2290" y="1244"/>
                  </a:lnTo>
                  <a:lnTo>
                    <a:pt x="2282" y="1194"/>
                  </a:lnTo>
                  <a:lnTo>
                    <a:pt x="2276" y="1144"/>
                  </a:lnTo>
                  <a:lnTo>
                    <a:pt x="2272" y="1093"/>
                  </a:lnTo>
                  <a:lnTo>
                    <a:pt x="2271" y="1044"/>
                  </a:lnTo>
                  <a:lnTo>
                    <a:pt x="2272" y="994"/>
                  </a:lnTo>
                  <a:lnTo>
                    <a:pt x="2276" y="943"/>
                  </a:lnTo>
                  <a:lnTo>
                    <a:pt x="2282" y="893"/>
                  </a:lnTo>
                  <a:lnTo>
                    <a:pt x="2290" y="844"/>
                  </a:lnTo>
                  <a:lnTo>
                    <a:pt x="2301" y="794"/>
                  </a:lnTo>
                  <a:lnTo>
                    <a:pt x="2314" y="745"/>
                  </a:lnTo>
                  <a:lnTo>
                    <a:pt x="2329" y="698"/>
                  </a:lnTo>
                  <a:lnTo>
                    <a:pt x="2347" y="650"/>
                  </a:lnTo>
                  <a:lnTo>
                    <a:pt x="2367" y="603"/>
                  </a:lnTo>
                  <a:lnTo>
                    <a:pt x="2391" y="557"/>
                  </a:lnTo>
                  <a:lnTo>
                    <a:pt x="2415" y="512"/>
                  </a:lnTo>
                  <a:lnTo>
                    <a:pt x="2443" y="468"/>
                  </a:lnTo>
                  <a:lnTo>
                    <a:pt x="2472" y="426"/>
                  </a:lnTo>
                  <a:lnTo>
                    <a:pt x="2504" y="384"/>
                  </a:lnTo>
                  <a:lnTo>
                    <a:pt x="2539" y="343"/>
                  </a:lnTo>
                  <a:lnTo>
                    <a:pt x="2576" y="305"/>
                  </a:lnTo>
                  <a:lnTo>
                    <a:pt x="2614" y="268"/>
                  </a:lnTo>
                  <a:lnTo>
                    <a:pt x="2654" y="233"/>
                  </a:lnTo>
                  <a:lnTo>
                    <a:pt x="2696" y="201"/>
                  </a:lnTo>
                  <a:lnTo>
                    <a:pt x="2740" y="171"/>
                  </a:lnTo>
                  <a:lnTo>
                    <a:pt x="2783" y="144"/>
                  </a:lnTo>
                  <a:lnTo>
                    <a:pt x="2828" y="119"/>
                  </a:lnTo>
                  <a:lnTo>
                    <a:pt x="2875" y="97"/>
                  </a:lnTo>
                  <a:lnTo>
                    <a:pt x="2921" y="77"/>
                  </a:lnTo>
                  <a:lnTo>
                    <a:pt x="2968" y="59"/>
                  </a:lnTo>
                  <a:lnTo>
                    <a:pt x="3017" y="44"/>
                  </a:lnTo>
                  <a:lnTo>
                    <a:pt x="3065" y="29"/>
                  </a:lnTo>
                  <a:lnTo>
                    <a:pt x="3115" y="19"/>
                  </a:lnTo>
                  <a:lnTo>
                    <a:pt x="3165" y="10"/>
                  </a:lnTo>
                  <a:lnTo>
                    <a:pt x="3214" y="5"/>
                  </a:lnTo>
                  <a:lnTo>
                    <a:pt x="3264" y="1"/>
                  </a:lnTo>
                  <a:lnTo>
                    <a:pt x="3315" y="0"/>
                  </a:lnTo>
                  <a:lnTo>
                    <a:pt x="3365" y="1"/>
                  </a:lnTo>
                  <a:lnTo>
                    <a:pt x="3414" y="5"/>
                  </a:lnTo>
                  <a:lnTo>
                    <a:pt x="3465" y="10"/>
                  </a:lnTo>
                  <a:lnTo>
                    <a:pt x="3514" y="19"/>
                  </a:lnTo>
                  <a:lnTo>
                    <a:pt x="3563" y="29"/>
                  </a:lnTo>
                  <a:lnTo>
                    <a:pt x="3612" y="44"/>
                  </a:lnTo>
                  <a:lnTo>
                    <a:pt x="3660" y="59"/>
                  </a:lnTo>
                  <a:lnTo>
                    <a:pt x="3708" y="77"/>
                  </a:lnTo>
                  <a:lnTo>
                    <a:pt x="3755" y="97"/>
                  </a:lnTo>
                  <a:lnTo>
                    <a:pt x="3801" y="119"/>
                  </a:lnTo>
                  <a:lnTo>
                    <a:pt x="3846" y="144"/>
                  </a:lnTo>
                  <a:lnTo>
                    <a:pt x="3890" y="171"/>
                  </a:lnTo>
                  <a:lnTo>
                    <a:pt x="3933" y="201"/>
                  </a:lnTo>
                  <a:lnTo>
                    <a:pt x="3974" y="233"/>
                  </a:lnTo>
                  <a:lnTo>
                    <a:pt x="4014" y="268"/>
                  </a:lnTo>
                  <a:lnTo>
                    <a:pt x="4053" y="305"/>
                  </a:lnTo>
                  <a:lnTo>
                    <a:pt x="6965" y="3216"/>
                  </a:lnTo>
                  <a:lnTo>
                    <a:pt x="6987" y="3236"/>
                  </a:lnTo>
                  <a:lnTo>
                    <a:pt x="7009" y="3258"/>
                  </a:lnTo>
                  <a:lnTo>
                    <a:pt x="7043" y="3293"/>
                  </a:lnTo>
                  <a:lnTo>
                    <a:pt x="7076" y="3331"/>
                  </a:lnTo>
                  <a:lnTo>
                    <a:pt x="7106" y="3370"/>
                  </a:lnTo>
                  <a:lnTo>
                    <a:pt x="7134" y="3410"/>
                  </a:lnTo>
                  <a:lnTo>
                    <a:pt x="7161" y="3451"/>
                  </a:lnTo>
                  <a:lnTo>
                    <a:pt x="7185" y="3493"/>
                  </a:lnTo>
                  <a:lnTo>
                    <a:pt x="7208" y="3536"/>
                  </a:lnTo>
                  <a:lnTo>
                    <a:pt x="7228" y="3578"/>
                  </a:lnTo>
                  <a:lnTo>
                    <a:pt x="7245" y="3623"/>
                  </a:lnTo>
                  <a:lnTo>
                    <a:pt x="7261" y="3668"/>
                  </a:lnTo>
                  <a:lnTo>
                    <a:pt x="7275" y="3713"/>
                  </a:lnTo>
                  <a:lnTo>
                    <a:pt x="7286" y="3759"/>
                  </a:lnTo>
                  <a:lnTo>
                    <a:pt x="7296" y="3806"/>
                  </a:lnTo>
                  <a:lnTo>
                    <a:pt x="7303" y="3852"/>
                  </a:lnTo>
                  <a:lnTo>
                    <a:pt x="7308" y="3899"/>
                  </a:lnTo>
                  <a:lnTo>
                    <a:pt x="7312" y="3946"/>
                  </a:lnTo>
                  <a:lnTo>
                    <a:pt x="7312" y="3949"/>
                  </a:lnTo>
                  <a:lnTo>
                    <a:pt x="7312" y="3951"/>
                  </a:lnTo>
                  <a:lnTo>
                    <a:pt x="7313" y="3970"/>
                  </a:lnTo>
                  <a:lnTo>
                    <a:pt x="7313" y="3971"/>
                  </a:lnTo>
                  <a:lnTo>
                    <a:pt x="7313" y="3974"/>
                  </a:lnTo>
                  <a:lnTo>
                    <a:pt x="7313" y="3996"/>
                  </a:lnTo>
                  <a:lnTo>
                    <a:pt x="7313" y="3997"/>
                  </a:lnTo>
                  <a:lnTo>
                    <a:pt x="7313" y="3999"/>
                  </a:lnTo>
                  <a:lnTo>
                    <a:pt x="7313" y="4021"/>
                  </a:lnTo>
                  <a:lnTo>
                    <a:pt x="7311" y="4070"/>
                  </a:lnTo>
                  <a:lnTo>
                    <a:pt x="7306" y="4118"/>
                  </a:lnTo>
                  <a:lnTo>
                    <a:pt x="7300" y="4167"/>
                  </a:lnTo>
                  <a:lnTo>
                    <a:pt x="7290" y="4215"/>
                  </a:lnTo>
                  <a:lnTo>
                    <a:pt x="7280" y="4262"/>
                  </a:lnTo>
                  <a:lnTo>
                    <a:pt x="7266" y="4310"/>
                  </a:lnTo>
                  <a:lnTo>
                    <a:pt x="7250" y="4356"/>
                  </a:lnTo>
                  <a:lnTo>
                    <a:pt x="7232" y="4402"/>
                  </a:lnTo>
                  <a:lnTo>
                    <a:pt x="7212" y="4448"/>
                  </a:lnTo>
                  <a:lnTo>
                    <a:pt x="7190" y="4492"/>
                  </a:lnTo>
                  <a:lnTo>
                    <a:pt x="7165" y="4536"/>
                  </a:lnTo>
                  <a:lnTo>
                    <a:pt x="7139" y="4578"/>
                  </a:lnTo>
                  <a:lnTo>
                    <a:pt x="7109" y="4620"/>
                  </a:lnTo>
                  <a:lnTo>
                    <a:pt x="7079" y="4660"/>
                  </a:lnTo>
                  <a:lnTo>
                    <a:pt x="7044" y="4699"/>
                  </a:lnTo>
                  <a:lnTo>
                    <a:pt x="7009" y="4737"/>
                  </a:lnTo>
                  <a:lnTo>
                    <a:pt x="6987" y="4757"/>
                  </a:lnTo>
                  <a:lnTo>
                    <a:pt x="6966" y="4777"/>
                  </a:lnTo>
                  <a:lnTo>
                    <a:pt x="4053" y="7690"/>
                  </a:lnTo>
                  <a:lnTo>
                    <a:pt x="4014" y="7726"/>
                  </a:lnTo>
                  <a:lnTo>
                    <a:pt x="3974" y="7761"/>
                  </a:lnTo>
                  <a:lnTo>
                    <a:pt x="3933" y="7793"/>
                  </a:lnTo>
                  <a:lnTo>
                    <a:pt x="3890" y="7822"/>
                  </a:lnTo>
                  <a:lnTo>
                    <a:pt x="3846" y="7851"/>
                  </a:lnTo>
                  <a:lnTo>
                    <a:pt x="3801" y="7875"/>
                  </a:lnTo>
                  <a:lnTo>
                    <a:pt x="3755" y="7898"/>
                  </a:lnTo>
                  <a:lnTo>
                    <a:pt x="3708" y="7918"/>
                  </a:lnTo>
                  <a:lnTo>
                    <a:pt x="3660" y="7936"/>
                  </a:lnTo>
                  <a:lnTo>
                    <a:pt x="3612" y="7951"/>
                  </a:lnTo>
                  <a:lnTo>
                    <a:pt x="3563" y="7964"/>
                  </a:lnTo>
                  <a:lnTo>
                    <a:pt x="3514" y="7975"/>
                  </a:lnTo>
                  <a:lnTo>
                    <a:pt x="3465" y="7983"/>
                  </a:lnTo>
                  <a:lnTo>
                    <a:pt x="3414" y="7989"/>
                  </a:lnTo>
                  <a:lnTo>
                    <a:pt x="3365" y="7993"/>
                  </a:lnTo>
                  <a:lnTo>
                    <a:pt x="3315" y="7994"/>
                  </a:lnTo>
                  <a:lnTo>
                    <a:pt x="3264" y="7993"/>
                  </a:lnTo>
                  <a:lnTo>
                    <a:pt x="3214" y="7989"/>
                  </a:lnTo>
                  <a:lnTo>
                    <a:pt x="3165" y="7983"/>
                  </a:lnTo>
                  <a:lnTo>
                    <a:pt x="3115" y="7975"/>
                  </a:lnTo>
                  <a:lnTo>
                    <a:pt x="3065" y="7964"/>
                  </a:lnTo>
                  <a:lnTo>
                    <a:pt x="3017" y="7951"/>
                  </a:lnTo>
                  <a:lnTo>
                    <a:pt x="2968" y="7936"/>
                  </a:lnTo>
                  <a:lnTo>
                    <a:pt x="2921" y="7918"/>
                  </a:lnTo>
                  <a:lnTo>
                    <a:pt x="2875" y="7898"/>
                  </a:lnTo>
                  <a:lnTo>
                    <a:pt x="2828" y="7875"/>
                  </a:lnTo>
                  <a:lnTo>
                    <a:pt x="2783" y="7851"/>
                  </a:lnTo>
                  <a:lnTo>
                    <a:pt x="2740" y="7822"/>
                  </a:lnTo>
                  <a:lnTo>
                    <a:pt x="2696" y="7793"/>
                  </a:lnTo>
                  <a:lnTo>
                    <a:pt x="2654" y="7761"/>
                  </a:lnTo>
                  <a:lnTo>
                    <a:pt x="2614" y="7726"/>
                  </a:lnTo>
                  <a:lnTo>
                    <a:pt x="2576" y="7690"/>
                  </a:lnTo>
                  <a:lnTo>
                    <a:pt x="2539" y="7651"/>
                  </a:lnTo>
                  <a:lnTo>
                    <a:pt x="2504" y="7610"/>
                  </a:lnTo>
                  <a:lnTo>
                    <a:pt x="2472" y="7569"/>
                  </a:lnTo>
                  <a:lnTo>
                    <a:pt x="2443" y="7526"/>
                  </a:lnTo>
                  <a:lnTo>
                    <a:pt x="2415" y="7482"/>
                  </a:lnTo>
                  <a:lnTo>
                    <a:pt x="2391" y="7438"/>
                  </a:lnTo>
                  <a:lnTo>
                    <a:pt x="2367" y="7391"/>
                  </a:lnTo>
                  <a:lnTo>
                    <a:pt x="2347" y="7344"/>
                  </a:lnTo>
                  <a:lnTo>
                    <a:pt x="2329" y="7297"/>
                  </a:lnTo>
                  <a:lnTo>
                    <a:pt x="2314" y="7248"/>
                  </a:lnTo>
                  <a:lnTo>
                    <a:pt x="2301" y="7200"/>
                  </a:lnTo>
                  <a:lnTo>
                    <a:pt x="2290" y="7151"/>
                  </a:lnTo>
                  <a:lnTo>
                    <a:pt x="2282" y="7101"/>
                  </a:lnTo>
                  <a:lnTo>
                    <a:pt x="2276" y="7051"/>
                  </a:lnTo>
                  <a:lnTo>
                    <a:pt x="2272" y="7001"/>
                  </a:lnTo>
                  <a:lnTo>
                    <a:pt x="2271" y="6951"/>
                  </a:lnTo>
                  <a:lnTo>
                    <a:pt x="2272" y="6900"/>
                  </a:lnTo>
                  <a:lnTo>
                    <a:pt x="2276" y="6851"/>
                  </a:lnTo>
                  <a:lnTo>
                    <a:pt x="2282" y="6801"/>
                  </a:lnTo>
                  <a:lnTo>
                    <a:pt x="2290" y="6751"/>
                  </a:lnTo>
                  <a:lnTo>
                    <a:pt x="2301" y="6701"/>
                  </a:lnTo>
                  <a:lnTo>
                    <a:pt x="2314" y="6653"/>
                  </a:lnTo>
                  <a:lnTo>
                    <a:pt x="2329" y="6604"/>
                  </a:lnTo>
                  <a:lnTo>
                    <a:pt x="2347" y="6557"/>
                  </a:lnTo>
                  <a:lnTo>
                    <a:pt x="2367" y="6511"/>
                  </a:lnTo>
                  <a:lnTo>
                    <a:pt x="2391" y="6465"/>
                  </a:lnTo>
                  <a:lnTo>
                    <a:pt x="2415" y="6420"/>
                  </a:lnTo>
                  <a:lnTo>
                    <a:pt x="2443" y="6376"/>
                  </a:lnTo>
                  <a:lnTo>
                    <a:pt x="2472" y="6332"/>
                  </a:lnTo>
                  <a:lnTo>
                    <a:pt x="2504" y="6291"/>
                  </a:lnTo>
                  <a:lnTo>
                    <a:pt x="2539" y="6251"/>
                  </a:lnTo>
                  <a:lnTo>
                    <a:pt x="2576" y="6213"/>
                  </a:lnTo>
                  <a:lnTo>
                    <a:pt x="3746" y="5041"/>
                  </a:lnTo>
                  <a:lnTo>
                    <a:pt x="1045" y="5041"/>
                  </a:lnTo>
                  <a:lnTo>
                    <a:pt x="990" y="5040"/>
                  </a:lnTo>
                  <a:lnTo>
                    <a:pt x="938" y="5036"/>
                  </a:lnTo>
                  <a:lnTo>
                    <a:pt x="886" y="5029"/>
                  </a:lnTo>
                  <a:lnTo>
                    <a:pt x="834" y="5020"/>
                  </a:lnTo>
                  <a:lnTo>
                    <a:pt x="785" y="5009"/>
                  </a:lnTo>
                  <a:lnTo>
                    <a:pt x="735" y="4995"/>
                  </a:lnTo>
                  <a:lnTo>
                    <a:pt x="686" y="4978"/>
                  </a:lnTo>
                  <a:lnTo>
                    <a:pt x="639" y="4959"/>
                  </a:lnTo>
                  <a:lnTo>
                    <a:pt x="593" y="4938"/>
                  </a:lnTo>
                  <a:lnTo>
                    <a:pt x="548" y="4916"/>
                  </a:lnTo>
                  <a:lnTo>
                    <a:pt x="504" y="4890"/>
                  </a:lnTo>
                  <a:lnTo>
                    <a:pt x="461" y="4862"/>
                  </a:lnTo>
                  <a:lnTo>
                    <a:pt x="420" y="4834"/>
                  </a:lnTo>
                  <a:lnTo>
                    <a:pt x="381" y="4802"/>
                  </a:lnTo>
                  <a:lnTo>
                    <a:pt x="343" y="4770"/>
                  </a:lnTo>
                  <a:lnTo>
                    <a:pt x="306" y="4735"/>
                  </a:lnTo>
                  <a:lnTo>
                    <a:pt x="272" y="4699"/>
                  </a:lnTo>
                  <a:lnTo>
                    <a:pt x="239" y="4661"/>
                  </a:lnTo>
                  <a:lnTo>
                    <a:pt x="208" y="4621"/>
                  </a:lnTo>
                  <a:lnTo>
                    <a:pt x="179" y="4581"/>
                  </a:lnTo>
                  <a:lnTo>
                    <a:pt x="151" y="4538"/>
                  </a:lnTo>
                  <a:lnTo>
                    <a:pt x="126" y="4494"/>
                  </a:lnTo>
                  <a:lnTo>
                    <a:pt x="103" y="4449"/>
                  </a:lnTo>
                  <a:lnTo>
                    <a:pt x="81" y="4403"/>
                  </a:lnTo>
                  <a:lnTo>
                    <a:pt x="64" y="4356"/>
                  </a:lnTo>
                  <a:lnTo>
                    <a:pt x="47" y="4307"/>
                  </a:lnTo>
                  <a:lnTo>
                    <a:pt x="33" y="4258"/>
                  </a:lnTo>
                  <a:lnTo>
                    <a:pt x="21" y="4207"/>
                  </a:lnTo>
                  <a:lnTo>
                    <a:pt x="12" y="4156"/>
                  </a:lnTo>
                  <a:lnTo>
                    <a:pt x="5" y="4104"/>
                  </a:lnTo>
                  <a:lnTo>
                    <a:pt x="1" y="4051"/>
                  </a:lnTo>
                  <a:lnTo>
                    <a:pt x="0" y="3997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91" tIns="33696" rIns="67391" bIns="33696" anchor="ctr"/>
            <a:lstStyle/>
            <a:p>
              <a:endParaRPr lang="zh-CN" altLang="en-US"/>
            </a:p>
          </p:txBody>
        </p:sp>
        <p:sp>
          <p:nvSpPr>
            <p:cNvPr id="4" name="KSO_Shape"/>
            <p:cNvSpPr>
              <a:spLocks/>
            </p:cNvSpPr>
            <p:nvPr/>
          </p:nvSpPr>
          <p:spPr bwMode="auto">
            <a:xfrm rot="19000602">
              <a:off x="812802" y="1826253"/>
              <a:ext cx="1230480" cy="869338"/>
            </a:xfrm>
            <a:custGeom>
              <a:avLst/>
              <a:gdLst>
                <a:gd name="T0" fmla="*/ 407337059 w 7313"/>
                <a:gd name="T1" fmla="*/ 407252968 h 7994"/>
                <a:gd name="T2" fmla="*/ 407337059 w 7313"/>
                <a:gd name="T3" fmla="*/ 407252968 h 7994"/>
                <a:gd name="T4" fmla="*/ 407337059 w 7313"/>
                <a:gd name="T5" fmla="*/ 407252968 h 7994"/>
                <a:gd name="T6" fmla="*/ 407337059 w 7313"/>
                <a:gd name="T7" fmla="*/ 407252968 h 7994"/>
                <a:gd name="T8" fmla="*/ 407337059 w 7313"/>
                <a:gd name="T9" fmla="*/ 407252968 h 7994"/>
                <a:gd name="T10" fmla="*/ 407337059 w 7313"/>
                <a:gd name="T11" fmla="*/ 407252968 h 7994"/>
                <a:gd name="T12" fmla="*/ 407337059 w 7313"/>
                <a:gd name="T13" fmla="*/ 407252968 h 7994"/>
                <a:gd name="T14" fmla="*/ 407337059 w 7313"/>
                <a:gd name="T15" fmla="*/ 407252968 h 7994"/>
                <a:gd name="T16" fmla="*/ 407337059 w 7313"/>
                <a:gd name="T17" fmla="*/ 407252968 h 7994"/>
                <a:gd name="T18" fmla="*/ 407337059 w 7313"/>
                <a:gd name="T19" fmla="*/ 407252968 h 7994"/>
                <a:gd name="T20" fmla="*/ 407337059 w 7313"/>
                <a:gd name="T21" fmla="*/ 407252968 h 7994"/>
                <a:gd name="T22" fmla="*/ 407337059 w 7313"/>
                <a:gd name="T23" fmla="*/ 407252968 h 7994"/>
                <a:gd name="T24" fmla="*/ 407337059 w 7313"/>
                <a:gd name="T25" fmla="*/ 407252968 h 7994"/>
                <a:gd name="T26" fmla="*/ 407337059 w 7313"/>
                <a:gd name="T27" fmla="*/ 407252968 h 7994"/>
                <a:gd name="T28" fmla="*/ 407337059 w 7313"/>
                <a:gd name="T29" fmla="*/ 407252968 h 7994"/>
                <a:gd name="T30" fmla="*/ 407337059 w 7313"/>
                <a:gd name="T31" fmla="*/ 407252968 h 7994"/>
                <a:gd name="T32" fmla="*/ 407337059 w 7313"/>
                <a:gd name="T33" fmla="*/ 407252968 h 7994"/>
                <a:gd name="T34" fmla="*/ 407337059 w 7313"/>
                <a:gd name="T35" fmla="*/ 407252968 h 7994"/>
                <a:gd name="T36" fmla="*/ 407337059 w 7313"/>
                <a:gd name="T37" fmla="*/ 407252968 h 7994"/>
                <a:gd name="T38" fmla="*/ 407337059 w 7313"/>
                <a:gd name="T39" fmla="*/ 407252968 h 7994"/>
                <a:gd name="T40" fmla="*/ 407337059 w 7313"/>
                <a:gd name="T41" fmla="*/ 407252968 h 7994"/>
                <a:gd name="T42" fmla="*/ 407337059 w 7313"/>
                <a:gd name="T43" fmla="*/ 407252968 h 7994"/>
                <a:gd name="T44" fmla="*/ 407337059 w 7313"/>
                <a:gd name="T45" fmla="*/ 407252968 h 7994"/>
                <a:gd name="T46" fmla="*/ 407337059 w 7313"/>
                <a:gd name="T47" fmla="*/ 407252968 h 7994"/>
                <a:gd name="T48" fmla="*/ 407337059 w 7313"/>
                <a:gd name="T49" fmla="*/ 407252968 h 7994"/>
                <a:gd name="T50" fmla="*/ 407337059 w 7313"/>
                <a:gd name="T51" fmla="*/ 407252968 h 7994"/>
                <a:gd name="T52" fmla="*/ 407337059 w 7313"/>
                <a:gd name="T53" fmla="*/ 407252968 h 7994"/>
                <a:gd name="T54" fmla="*/ 407337059 w 7313"/>
                <a:gd name="T55" fmla="*/ 407252968 h 7994"/>
                <a:gd name="T56" fmla="*/ 407337059 w 7313"/>
                <a:gd name="T57" fmla="*/ 407252968 h 7994"/>
                <a:gd name="T58" fmla="*/ 407337059 w 7313"/>
                <a:gd name="T59" fmla="*/ 407252968 h 7994"/>
                <a:gd name="T60" fmla="*/ 407337059 w 7313"/>
                <a:gd name="T61" fmla="*/ 407252968 h 7994"/>
                <a:gd name="T62" fmla="*/ 407337059 w 7313"/>
                <a:gd name="T63" fmla="*/ 407252968 h 7994"/>
                <a:gd name="T64" fmla="*/ 407337059 w 7313"/>
                <a:gd name="T65" fmla="*/ 407252968 h 7994"/>
                <a:gd name="T66" fmla="*/ 407337059 w 7313"/>
                <a:gd name="T67" fmla="*/ 407252968 h 7994"/>
                <a:gd name="T68" fmla="*/ 407337059 w 7313"/>
                <a:gd name="T69" fmla="*/ 407252968 h 7994"/>
                <a:gd name="T70" fmla="*/ 407337059 w 7313"/>
                <a:gd name="T71" fmla="*/ 407252968 h 7994"/>
                <a:gd name="T72" fmla="*/ 407337059 w 7313"/>
                <a:gd name="T73" fmla="*/ 407252968 h 7994"/>
                <a:gd name="T74" fmla="*/ 407337059 w 7313"/>
                <a:gd name="T75" fmla="*/ 407252968 h 7994"/>
                <a:gd name="T76" fmla="*/ 407337059 w 7313"/>
                <a:gd name="T77" fmla="*/ 407252968 h 7994"/>
                <a:gd name="T78" fmla="*/ 407337059 w 7313"/>
                <a:gd name="T79" fmla="*/ 407252968 h 7994"/>
                <a:gd name="T80" fmla="*/ 407337059 w 7313"/>
                <a:gd name="T81" fmla="*/ 407252968 h 7994"/>
                <a:gd name="T82" fmla="*/ 407337059 w 7313"/>
                <a:gd name="T83" fmla="*/ 407252968 h 7994"/>
                <a:gd name="T84" fmla="*/ 407337059 w 7313"/>
                <a:gd name="T85" fmla="*/ 407252968 h 7994"/>
                <a:gd name="T86" fmla="*/ 407337059 w 7313"/>
                <a:gd name="T87" fmla="*/ 407252968 h 7994"/>
                <a:gd name="T88" fmla="*/ 407337059 w 7313"/>
                <a:gd name="T89" fmla="*/ 407252968 h 7994"/>
                <a:gd name="T90" fmla="*/ 407337059 w 7313"/>
                <a:gd name="T91" fmla="*/ 407252968 h 7994"/>
                <a:gd name="T92" fmla="*/ 407337059 w 7313"/>
                <a:gd name="T93" fmla="*/ 407252968 h 7994"/>
                <a:gd name="T94" fmla="*/ 407337059 w 7313"/>
                <a:gd name="T95" fmla="*/ 407252968 h 7994"/>
                <a:gd name="T96" fmla="*/ 407337059 w 7313"/>
                <a:gd name="T97" fmla="*/ 407252968 h 7994"/>
                <a:gd name="T98" fmla="*/ 407337059 w 7313"/>
                <a:gd name="T99" fmla="*/ 407252968 h 7994"/>
                <a:gd name="T100" fmla="*/ 407337059 w 7313"/>
                <a:gd name="T101" fmla="*/ 407252968 h 7994"/>
                <a:gd name="T102" fmla="*/ 407337059 w 7313"/>
                <a:gd name="T103" fmla="*/ 407252968 h 79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313" h="7994">
                  <a:moveTo>
                    <a:pt x="0" y="3997"/>
                  </a:moveTo>
                  <a:lnTo>
                    <a:pt x="0" y="3997"/>
                  </a:lnTo>
                  <a:lnTo>
                    <a:pt x="1" y="3944"/>
                  </a:lnTo>
                  <a:lnTo>
                    <a:pt x="5" y="3891"/>
                  </a:lnTo>
                  <a:lnTo>
                    <a:pt x="12" y="3839"/>
                  </a:lnTo>
                  <a:lnTo>
                    <a:pt x="21" y="3788"/>
                  </a:lnTo>
                  <a:lnTo>
                    <a:pt x="33" y="3737"/>
                  </a:lnTo>
                  <a:lnTo>
                    <a:pt x="47" y="3687"/>
                  </a:lnTo>
                  <a:lnTo>
                    <a:pt x="64" y="3639"/>
                  </a:lnTo>
                  <a:lnTo>
                    <a:pt x="81" y="3591"/>
                  </a:lnTo>
                  <a:lnTo>
                    <a:pt x="103" y="3545"/>
                  </a:lnTo>
                  <a:lnTo>
                    <a:pt x="126" y="3500"/>
                  </a:lnTo>
                  <a:lnTo>
                    <a:pt x="151" y="3457"/>
                  </a:lnTo>
                  <a:lnTo>
                    <a:pt x="179" y="3414"/>
                  </a:lnTo>
                  <a:lnTo>
                    <a:pt x="208" y="3373"/>
                  </a:lnTo>
                  <a:lnTo>
                    <a:pt x="239" y="3333"/>
                  </a:lnTo>
                  <a:lnTo>
                    <a:pt x="272" y="3296"/>
                  </a:lnTo>
                  <a:lnTo>
                    <a:pt x="306" y="3259"/>
                  </a:lnTo>
                  <a:lnTo>
                    <a:pt x="343" y="3225"/>
                  </a:lnTo>
                  <a:lnTo>
                    <a:pt x="381" y="3191"/>
                  </a:lnTo>
                  <a:lnTo>
                    <a:pt x="420" y="3161"/>
                  </a:lnTo>
                  <a:lnTo>
                    <a:pt x="461" y="3131"/>
                  </a:lnTo>
                  <a:lnTo>
                    <a:pt x="504" y="3104"/>
                  </a:lnTo>
                  <a:lnTo>
                    <a:pt x="548" y="3079"/>
                  </a:lnTo>
                  <a:lnTo>
                    <a:pt x="593" y="3055"/>
                  </a:lnTo>
                  <a:lnTo>
                    <a:pt x="639" y="3035"/>
                  </a:lnTo>
                  <a:lnTo>
                    <a:pt x="686" y="3016"/>
                  </a:lnTo>
                  <a:lnTo>
                    <a:pt x="735" y="3000"/>
                  </a:lnTo>
                  <a:lnTo>
                    <a:pt x="785" y="2986"/>
                  </a:lnTo>
                  <a:lnTo>
                    <a:pt x="834" y="2974"/>
                  </a:lnTo>
                  <a:lnTo>
                    <a:pt x="886" y="2964"/>
                  </a:lnTo>
                  <a:lnTo>
                    <a:pt x="938" y="2957"/>
                  </a:lnTo>
                  <a:lnTo>
                    <a:pt x="990" y="2954"/>
                  </a:lnTo>
                  <a:lnTo>
                    <a:pt x="1045" y="2952"/>
                  </a:lnTo>
                  <a:lnTo>
                    <a:pt x="3746" y="2952"/>
                  </a:lnTo>
                  <a:lnTo>
                    <a:pt x="2576" y="1782"/>
                  </a:lnTo>
                  <a:lnTo>
                    <a:pt x="2539" y="1743"/>
                  </a:lnTo>
                  <a:lnTo>
                    <a:pt x="2504" y="1703"/>
                  </a:lnTo>
                  <a:lnTo>
                    <a:pt x="2472" y="1661"/>
                  </a:lnTo>
                  <a:lnTo>
                    <a:pt x="2443" y="1619"/>
                  </a:lnTo>
                  <a:lnTo>
                    <a:pt x="2415" y="1575"/>
                  </a:lnTo>
                  <a:lnTo>
                    <a:pt x="2391" y="1530"/>
                  </a:lnTo>
                  <a:lnTo>
                    <a:pt x="2367" y="1484"/>
                  </a:lnTo>
                  <a:lnTo>
                    <a:pt x="2347" y="1438"/>
                  </a:lnTo>
                  <a:lnTo>
                    <a:pt x="2329" y="1389"/>
                  </a:lnTo>
                  <a:lnTo>
                    <a:pt x="2314" y="1342"/>
                  </a:lnTo>
                  <a:lnTo>
                    <a:pt x="2301" y="1292"/>
                  </a:lnTo>
                  <a:lnTo>
                    <a:pt x="2290" y="1244"/>
                  </a:lnTo>
                  <a:lnTo>
                    <a:pt x="2282" y="1194"/>
                  </a:lnTo>
                  <a:lnTo>
                    <a:pt x="2276" y="1144"/>
                  </a:lnTo>
                  <a:lnTo>
                    <a:pt x="2272" y="1093"/>
                  </a:lnTo>
                  <a:lnTo>
                    <a:pt x="2271" y="1044"/>
                  </a:lnTo>
                  <a:lnTo>
                    <a:pt x="2272" y="994"/>
                  </a:lnTo>
                  <a:lnTo>
                    <a:pt x="2276" y="943"/>
                  </a:lnTo>
                  <a:lnTo>
                    <a:pt x="2282" y="893"/>
                  </a:lnTo>
                  <a:lnTo>
                    <a:pt x="2290" y="844"/>
                  </a:lnTo>
                  <a:lnTo>
                    <a:pt x="2301" y="794"/>
                  </a:lnTo>
                  <a:lnTo>
                    <a:pt x="2314" y="745"/>
                  </a:lnTo>
                  <a:lnTo>
                    <a:pt x="2329" y="698"/>
                  </a:lnTo>
                  <a:lnTo>
                    <a:pt x="2347" y="650"/>
                  </a:lnTo>
                  <a:lnTo>
                    <a:pt x="2367" y="603"/>
                  </a:lnTo>
                  <a:lnTo>
                    <a:pt x="2391" y="557"/>
                  </a:lnTo>
                  <a:lnTo>
                    <a:pt x="2415" y="512"/>
                  </a:lnTo>
                  <a:lnTo>
                    <a:pt x="2443" y="468"/>
                  </a:lnTo>
                  <a:lnTo>
                    <a:pt x="2472" y="426"/>
                  </a:lnTo>
                  <a:lnTo>
                    <a:pt x="2504" y="384"/>
                  </a:lnTo>
                  <a:lnTo>
                    <a:pt x="2539" y="343"/>
                  </a:lnTo>
                  <a:lnTo>
                    <a:pt x="2576" y="305"/>
                  </a:lnTo>
                  <a:lnTo>
                    <a:pt x="2614" y="268"/>
                  </a:lnTo>
                  <a:lnTo>
                    <a:pt x="2654" y="233"/>
                  </a:lnTo>
                  <a:lnTo>
                    <a:pt x="2696" y="201"/>
                  </a:lnTo>
                  <a:lnTo>
                    <a:pt x="2740" y="171"/>
                  </a:lnTo>
                  <a:lnTo>
                    <a:pt x="2783" y="144"/>
                  </a:lnTo>
                  <a:lnTo>
                    <a:pt x="2828" y="119"/>
                  </a:lnTo>
                  <a:lnTo>
                    <a:pt x="2875" y="97"/>
                  </a:lnTo>
                  <a:lnTo>
                    <a:pt x="2921" y="77"/>
                  </a:lnTo>
                  <a:lnTo>
                    <a:pt x="2968" y="59"/>
                  </a:lnTo>
                  <a:lnTo>
                    <a:pt x="3017" y="44"/>
                  </a:lnTo>
                  <a:lnTo>
                    <a:pt x="3065" y="29"/>
                  </a:lnTo>
                  <a:lnTo>
                    <a:pt x="3115" y="19"/>
                  </a:lnTo>
                  <a:lnTo>
                    <a:pt x="3165" y="10"/>
                  </a:lnTo>
                  <a:lnTo>
                    <a:pt x="3214" y="5"/>
                  </a:lnTo>
                  <a:lnTo>
                    <a:pt x="3264" y="1"/>
                  </a:lnTo>
                  <a:lnTo>
                    <a:pt x="3315" y="0"/>
                  </a:lnTo>
                  <a:lnTo>
                    <a:pt x="3365" y="1"/>
                  </a:lnTo>
                  <a:lnTo>
                    <a:pt x="3414" y="5"/>
                  </a:lnTo>
                  <a:lnTo>
                    <a:pt x="3465" y="10"/>
                  </a:lnTo>
                  <a:lnTo>
                    <a:pt x="3514" y="19"/>
                  </a:lnTo>
                  <a:lnTo>
                    <a:pt x="3563" y="29"/>
                  </a:lnTo>
                  <a:lnTo>
                    <a:pt x="3612" y="44"/>
                  </a:lnTo>
                  <a:lnTo>
                    <a:pt x="3660" y="59"/>
                  </a:lnTo>
                  <a:lnTo>
                    <a:pt x="3708" y="77"/>
                  </a:lnTo>
                  <a:lnTo>
                    <a:pt x="3755" y="97"/>
                  </a:lnTo>
                  <a:lnTo>
                    <a:pt x="3801" y="119"/>
                  </a:lnTo>
                  <a:lnTo>
                    <a:pt x="3846" y="144"/>
                  </a:lnTo>
                  <a:lnTo>
                    <a:pt x="3890" y="171"/>
                  </a:lnTo>
                  <a:lnTo>
                    <a:pt x="3933" y="201"/>
                  </a:lnTo>
                  <a:lnTo>
                    <a:pt x="3974" y="233"/>
                  </a:lnTo>
                  <a:lnTo>
                    <a:pt x="4014" y="268"/>
                  </a:lnTo>
                  <a:lnTo>
                    <a:pt x="4053" y="305"/>
                  </a:lnTo>
                  <a:lnTo>
                    <a:pt x="6965" y="3216"/>
                  </a:lnTo>
                  <a:lnTo>
                    <a:pt x="6987" y="3236"/>
                  </a:lnTo>
                  <a:lnTo>
                    <a:pt x="7009" y="3258"/>
                  </a:lnTo>
                  <a:lnTo>
                    <a:pt x="7043" y="3293"/>
                  </a:lnTo>
                  <a:lnTo>
                    <a:pt x="7076" y="3331"/>
                  </a:lnTo>
                  <a:lnTo>
                    <a:pt x="7106" y="3370"/>
                  </a:lnTo>
                  <a:lnTo>
                    <a:pt x="7134" y="3410"/>
                  </a:lnTo>
                  <a:lnTo>
                    <a:pt x="7161" y="3451"/>
                  </a:lnTo>
                  <a:lnTo>
                    <a:pt x="7185" y="3493"/>
                  </a:lnTo>
                  <a:lnTo>
                    <a:pt x="7208" y="3536"/>
                  </a:lnTo>
                  <a:lnTo>
                    <a:pt x="7228" y="3578"/>
                  </a:lnTo>
                  <a:lnTo>
                    <a:pt x="7245" y="3623"/>
                  </a:lnTo>
                  <a:lnTo>
                    <a:pt x="7261" y="3668"/>
                  </a:lnTo>
                  <a:lnTo>
                    <a:pt x="7275" y="3713"/>
                  </a:lnTo>
                  <a:lnTo>
                    <a:pt x="7286" y="3759"/>
                  </a:lnTo>
                  <a:lnTo>
                    <a:pt x="7296" y="3806"/>
                  </a:lnTo>
                  <a:lnTo>
                    <a:pt x="7303" y="3852"/>
                  </a:lnTo>
                  <a:lnTo>
                    <a:pt x="7308" y="3899"/>
                  </a:lnTo>
                  <a:lnTo>
                    <a:pt x="7312" y="3946"/>
                  </a:lnTo>
                  <a:lnTo>
                    <a:pt x="7312" y="3949"/>
                  </a:lnTo>
                  <a:lnTo>
                    <a:pt x="7312" y="3951"/>
                  </a:lnTo>
                  <a:lnTo>
                    <a:pt x="7313" y="3970"/>
                  </a:lnTo>
                  <a:lnTo>
                    <a:pt x="7313" y="3971"/>
                  </a:lnTo>
                  <a:lnTo>
                    <a:pt x="7313" y="3974"/>
                  </a:lnTo>
                  <a:lnTo>
                    <a:pt x="7313" y="3996"/>
                  </a:lnTo>
                  <a:lnTo>
                    <a:pt x="7313" y="3997"/>
                  </a:lnTo>
                  <a:lnTo>
                    <a:pt x="7313" y="3999"/>
                  </a:lnTo>
                  <a:lnTo>
                    <a:pt x="7313" y="4021"/>
                  </a:lnTo>
                  <a:lnTo>
                    <a:pt x="7311" y="4070"/>
                  </a:lnTo>
                  <a:lnTo>
                    <a:pt x="7306" y="4118"/>
                  </a:lnTo>
                  <a:lnTo>
                    <a:pt x="7300" y="4167"/>
                  </a:lnTo>
                  <a:lnTo>
                    <a:pt x="7290" y="4215"/>
                  </a:lnTo>
                  <a:lnTo>
                    <a:pt x="7280" y="4262"/>
                  </a:lnTo>
                  <a:lnTo>
                    <a:pt x="7266" y="4310"/>
                  </a:lnTo>
                  <a:lnTo>
                    <a:pt x="7250" y="4356"/>
                  </a:lnTo>
                  <a:lnTo>
                    <a:pt x="7232" y="4402"/>
                  </a:lnTo>
                  <a:lnTo>
                    <a:pt x="7212" y="4448"/>
                  </a:lnTo>
                  <a:lnTo>
                    <a:pt x="7190" y="4492"/>
                  </a:lnTo>
                  <a:lnTo>
                    <a:pt x="7165" y="4536"/>
                  </a:lnTo>
                  <a:lnTo>
                    <a:pt x="7139" y="4578"/>
                  </a:lnTo>
                  <a:lnTo>
                    <a:pt x="7109" y="4620"/>
                  </a:lnTo>
                  <a:lnTo>
                    <a:pt x="7079" y="4660"/>
                  </a:lnTo>
                  <a:lnTo>
                    <a:pt x="7044" y="4699"/>
                  </a:lnTo>
                  <a:lnTo>
                    <a:pt x="7009" y="4737"/>
                  </a:lnTo>
                  <a:lnTo>
                    <a:pt x="6987" y="4757"/>
                  </a:lnTo>
                  <a:lnTo>
                    <a:pt x="6966" y="4777"/>
                  </a:lnTo>
                  <a:lnTo>
                    <a:pt x="4053" y="7690"/>
                  </a:lnTo>
                  <a:lnTo>
                    <a:pt x="4014" y="7726"/>
                  </a:lnTo>
                  <a:lnTo>
                    <a:pt x="3974" y="7761"/>
                  </a:lnTo>
                  <a:lnTo>
                    <a:pt x="3933" y="7793"/>
                  </a:lnTo>
                  <a:lnTo>
                    <a:pt x="3890" y="7822"/>
                  </a:lnTo>
                  <a:lnTo>
                    <a:pt x="3846" y="7851"/>
                  </a:lnTo>
                  <a:lnTo>
                    <a:pt x="3801" y="7875"/>
                  </a:lnTo>
                  <a:lnTo>
                    <a:pt x="3755" y="7898"/>
                  </a:lnTo>
                  <a:lnTo>
                    <a:pt x="3708" y="7918"/>
                  </a:lnTo>
                  <a:lnTo>
                    <a:pt x="3660" y="7936"/>
                  </a:lnTo>
                  <a:lnTo>
                    <a:pt x="3612" y="7951"/>
                  </a:lnTo>
                  <a:lnTo>
                    <a:pt x="3563" y="7964"/>
                  </a:lnTo>
                  <a:lnTo>
                    <a:pt x="3514" y="7975"/>
                  </a:lnTo>
                  <a:lnTo>
                    <a:pt x="3465" y="7983"/>
                  </a:lnTo>
                  <a:lnTo>
                    <a:pt x="3414" y="7989"/>
                  </a:lnTo>
                  <a:lnTo>
                    <a:pt x="3365" y="7993"/>
                  </a:lnTo>
                  <a:lnTo>
                    <a:pt x="3315" y="7994"/>
                  </a:lnTo>
                  <a:lnTo>
                    <a:pt x="3264" y="7993"/>
                  </a:lnTo>
                  <a:lnTo>
                    <a:pt x="3214" y="7989"/>
                  </a:lnTo>
                  <a:lnTo>
                    <a:pt x="3165" y="7983"/>
                  </a:lnTo>
                  <a:lnTo>
                    <a:pt x="3115" y="7975"/>
                  </a:lnTo>
                  <a:lnTo>
                    <a:pt x="3065" y="7964"/>
                  </a:lnTo>
                  <a:lnTo>
                    <a:pt x="3017" y="7951"/>
                  </a:lnTo>
                  <a:lnTo>
                    <a:pt x="2968" y="7936"/>
                  </a:lnTo>
                  <a:lnTo>
                    <a:pt x="2921" y="7918"/>
                  </a:lnTo>
                  <a:lnTo>
                    <a:pt x="2875" y="7898"/>
                  </a:lnTo>
                  <a:lnTo>
                    <a:pt x="2828" y="7875"/>
                  </a:lnTo>
                  <a:lnTo>
                    <a:pt x="2783" y="7851"/>
                  </a:lnTo>
                  <a:lnTo>
                    <a:pt x="2740" y="7822"/>
                  </a:lnTo>
                  <a:lnTo>
                    <a:pt x="2696" y="7793"/>
                  </a:lnTo>
                  <a:lnTo>
                    <a:pt x="2654" y="7761"/>
                  </a:lnTo>
                  <a:lnTo>
                    <a:pt x="2614" y="7726"/>
                  </a:lnTo>
                  <a:lnTo>
                    <a:pt x="2576" y="7690"/>
                  </a:lnTo>
                  <a:lnTo>
                    <a:pt x="2539" y="7651"/>
                  </a:lnTo>
                  <a:lnTo>
                    <a:pt x="2504" y="7610"/>
                  </a:lnTo>
                  <a:lnTo>
                    <a:pt x="2472" y="7569"/>
                  </a:lnTo>
                  <a:lnTo>
                    <a:pt x="2443" y="7526"/>
                  </a:lnTo>
                  <a:lnTo>
                    <a:pt x="2415" y="7482"/>
                  </a:lnTo>
                  <a:lnTo>
                    <a:pt x="2391" y="7438"/>
                  </a:lnTo>
                  <a:lnTo>
                    <a:pt x="2367" y="7391"/>
                  </a:lnTo>
                  <a:lnTo>
                    <a:pt x="2347" y="7344"/>
                  </a:lnTo>
                  <a:lnTo>
                    <a:pt x="2329" y="7297"/>
                  </a:lnTo>
                  <a:lnTo>
                    <a:pt x="2314" y="7248"/>
                  </a:lnTo>
                  <a:lnTo>
                    <a:pt x="2301" y="7200"/>
                  </a:lnTo>
                  <a:lnTo>
                    <a:pt x="2290" y="7151"/>
                  </a:lnTo>
                  <a:lnTo>
                    <a:pt x="2282" y="7101"/>
                  </a:lnTo>
                  <a:lnTo>
                    <a:pt x="2276" y="7051"/>
                  </a:lnTo>
                  <a:lnTo>
                    <a:pt x="2272" y="7001"/>
                  </a:lnTo>
                  <a:lnTo>
                    <a:pt x="2271" y="6951"/>
                  </a:lnTo>
                  <a:lnTo>
                    <a:pt x="2272" y="6900"/>
                  </a:lnTo>
                  <a:lnTo>
                    <a:pt x="2276" y="6851"/>
                  </a:lnTo>
                  <a:lnTo>
                    <a:pt x="2282" y="6801"/>
                  </a:lnTo>
                  <a:lnTo>
                    <a:pt x="2290" y="6751"/>
                  </a:lnTo>
                  <a:lnTo>
                    <a:pt x="2301" y="6701"/>
                  </a:lnTo>
                  <a:lnTo>
                    <a:pt x="2314" y="6653"/>
                  </a:lnTo>
                  <a:lnTo>
                    <a:pt x="2329" y="6604"/>
                  </a:lnTo>
                  <a:lnTo>
                    <a:pt x="2347" y="6557"/>
                  </a:lnTo>
                  <a:lnTo>
                    <a:pt x="2367" y="6511"/>
                  </a:lnTo>
                  <a:lnTo>
                    <a:pt x="2391" y="6465"/>
                  </a:lnTo>
                  <a:lnTo>
                    <a:pt x="2415" y="6420"/>
                  </a:lnTo>
                  <a:lnTo>
                    <a:pt x="2443" y="6376"/>
                  </a:lnTo>
                  <a:lnTo>
                    <a:pt x="2472" y="6332"/>
                  </a:lnTo>
                  <a:lnTo>
                    <a:pt x="2504" y="6291"/>
                  </a:lnTo>
                  <a:lnTo>
                    <a:pt x="2539" y="6251"/>
                  </a:lnTo>
                  <a:lnTo>
                    <a:pt x="2576" y="6213"/>
                  </a:lnTo>
                  <a:lnTo>
                    <a:pt x="3746" y="5041"/>
                  </a:lnTo>
                  <a:lnTo>
                    <a:pt x="1045" y="5041"/>
                  </a:lnTo>
                  <a:lnTo>
                    <a:pt x="990" y="5040"/>
                  </a:lnTo>
                  <a:lnTo>
                    <a:pt x="938" y="5036"/>
                  </a:lnTo>
                  <a:lnTo>
                    <a:pt x="886" y="5029"/>
                  </a:lnTo>
                  <a:lnTo>
                    <a:pt x="834" y="5020"/>
                  </a:lnTo>
                  <a:lnTo>
                    <a:pt x="785" y="5009"/>
                  </a:lnTo>
                  <a:lnTo>
                    <a:pt x="735" y="4995"/>
                  </a:lnTo>
                  <a:lnTo>
                    <a:pt x="686" y="4978"/>
                  </a:lnTo>
                  <a:lnTo>
                    <a:pt x="639" y="4959"/>
                  </a:lnTo>
                  <a:lnTo>
                    <a:pt x="593" y="4938"/>
                  </a:lnTo>
                  <a:lnTo>
                    <a:pt x="548" y="4916"/>
                  </a:lnTo>
                  <a:lnTo>
                    <a:pt x="504" y="4890"/>
                  </a:lnTo>
                  <a:lnTo>
                    <a:pt x="461" y="4862"/>
                  </a:lnTo>
                  <a:lnTo>
                    <a:pt x="420" y="4834"/>
                  </a:lnTo>
                  <a:lnTo>
                    <a:pt x="381" y="4802"/>
                  </a:lnTo>
                  <a:lnTo>
                    <a:pt x="343" y="4770"/>
                  </a:lnTo>
                  <a:lnTo>
                    <a:pt x="306" y="4735"/>
                  </a:lnTo>
                  <a:lnTo>
                    <a:pt x="272" y="4699"/>
                  </a:lnTo>
                  <a:lnTo>
                    <a:pt x="239" y="4661"/>
                  </a:lnTo>
                  <a:lnTo>
                    <a:pt x="208" y="4621"/>
                  </a:lnTo>
                  <a:lnTo>
                    <a:pt x="179" y="4581"/>
                  </a:lnTo>
                  <a:lnTo>
                    <a:pt x="151" y="4538"/>
                  </a:lnTo>
                  <a:lnTo>
                    <a:pt x="126" y="4494"/>
                  </a:lnTo>
                  <a:lnTo>
                    <a:pt x="103" y="4449"/>
                  </a:lnTo>
                  <a:lnTo>
                    <a:pt x="81" y="4403"/>
                  </a:lnTo>
                  <a:lnTo>
                    <a:pt x="64" y="4356"/>
                  </a:lnTo>
                  <a:lnTo>
                    <a:pt x="47" y="4307"/>
                  </a:lnTo>
                  <a:lnTo>
                    <a:pt x="33" y="4258"/>
                  </a:lnTo>
                  <a:lnTo>
                    <a:pt x="21" y="4207"/>
                  </a:lnTo>
                  <a:lnTo>
                    <a:pt x="12" y="4156"/>
                  </a:lnTo>
                  <a:lnTo>
                    <a:pt x="5" y="4104"/>
                  </a:lnTo>
                  <a:lnTo>
                    <a:pt x="1" y="4051"/>
                  </a:lnTo>
                  <a:lnTo>
                    <a:pt x="0" y="399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91" tIns="33696" rIns="67391" bIns="33696" anchor="ctr"/>
            <a:lstStyle/>
            <a:p>
              <a:endParaRPr lang="zh-CN" altLang="en-US"/>
            </a:p>
          </p:txBody>
        </p:sp>
        <p:sp>
          <p:nvSpPr>
            <p:cNvPr id="5" name="KSO_Shape"/>
            <p:cNvSpPr>
              <a:spLocks/>
            </p:cNvSpPr>
            <p:nvPr/>
          </p:nvSpPr>
          <p:spPr bwMode="auto">
            <a:xfrm rot="19000602">
              <a:off x="742180" y="2852462"/>
              <a:ext cx="1090317" cy="1037810"/>
            </a:xfrm>
            <a:custGeom>
              <a:avLst/>
              <a:gdLst>
                <a:gd name="T0" fmla="*/ 407337059 w 7313"/>
                <a:gd name="T1" fmla="*/ 407252968 h 7994"/>
                <a:gd name="T2" fmla="*/ 407337059 w 7313"/>
                <a:gd name="T3" fmla="*/ 407252968 h 7994"/>
                <a:gd name="T4" fmla="*/ 407337059 w 7313"/>
                <a:gd name="T5" fmla="*/ 407252968 h 7994"/>
                <a:gd name="T6" fmla="*/ 407337059 w 7313"/>
                <a:gd name="T7" fmla="*/ 407252968 h 7994"/>
                <a:gd name="T8" fmla="*/ 407337059 w 7313"/>
                <a:gd name="T9" fmla="*/ 407252968 h 7994"/>
                <a:gd name="T10" fmla="*/ 407337059 w 7313"/>
                <a:gd name="T11" fmla="*/ 407252968 h 7994"/>
                <a:gd name="T12" fmla="*/ 407337059 w 7313"/>
                <a:gd name="T13" fmla="*/ 407252968 h 7994"/>
                <a:gd name="T14" fmla="*/ 407337059 w 7313"/>
                <a:gd name="T15" fmla="*/ 407252968 h 7994"/>
                <a:gd name="T16" fmla="*/ 407337059 w 7313"/>
                <a:gd name="T17" fmla="*/ 407252968 h 7994"/>
                <a:gd name="T18" fmla="*/ 407337059 w 7313"/>
                <a:gd name="T19" fmla="*/ 407252968 h 7994"/>
                <a:gd name="T20" fmla="*/ 407337059 w 7313"/>
                <a:gd name="T21" fmla="*/ 407252968 h 7994"/>
                <a:gd name="T22" fmla="*/ 407337059 w 7313"/>
                <a:gd name="T23" fmla="*/ 407252968 h 7994"/>
                <a:gd name="T24" fmla="*/ 407337059 w 7313"/>
                <a:gd name="T25" fmla="*/ 407252968 h 7994"/>
                <a:gd name="T26" fmla="*/ 407337059 w 7313"/>
                <a:gd name="T27" fmla="*/ 407252968 h 7994"/>
                <a:gd name="T28" fmla="*/ 407337059 w 7313"/>
                <a:gd name="T29" fmla="*/ 407252968 h 7994"/>
                <a:gd name="T30" fmla="*/ 407337059 w 7313"/>
                <a:gd name="T31" fmla="*/ 407252968 h 7994"/>
                <a:gd name="T32" fmla="*/ 407337059 w 7313"/>
                <a:gd name="T33" fmla="*/ 407252968 h 7994"/>
                <a:gd name="T34" fmla="*/ 407337059 w 7313"/>
                <a:gd name="T35" fmla="*/ 407252968 h 7994"/>
                <a:gd name="T36" fmla="*/ 407337059 w 7313"/>
                <a:gd name="T37" fmla="*/ 407252968 h 7994"/>
                <a:gd name="T38" fmla="*/ 407337059 w 7313"/>
                <a:gd name="T39" fmla="*/ 407252968 h 7994"/>
                <a:gd name="T40" fmla="*/ 407337059 w 7313"/>
                <a:gd name="T41" fmla="*/ 407252968 h 7994"/>
                <a:gd name="T42" fmla="*/ 407337059 w 7313"/>
                <a:gd name="T43" fmla="*/ 407252968 h 7994"/>
                <a:gd name="T44" fmla="*/ 407337059 w 7313"/>
                <a:gd name="T45" fmla="*/ 407252968 h 7994"/>
                <a:gd name="T46" fmla="*/ 407337059 w 7313"/>
                <a:gd name="T47" fmla="*/ 407252968 h 7994"/>
                <a:gd name="T48" fmla="*/ 407337059 w 7313"/>
                <a:gd name="T49" fmla="*/ 407252968 h 7994"/>
                <a:gd name="T50" fmla="*/ 407337059 w 7313"/>
                <a:gd name="T51" fmla="*/ 407252968 h 7994"/>
                <a:gd name="T52" fmla="*/ 407337059 w 7313"/>
                <a:gd name="T53" fmla="*/ 407252968 h 7994"/>
                <a:gd name="T54" fmla="*/ 407337059 w 7313"/>
                <a:gd name="T55" fmla="*/ 407252968 h 7994"/>
                <a:gd name="T56" fmla="*/ 407337059 w 7313"/>
                <a:gd name="T57" fmla="*/ 407252968 h 7994"/>
                <a:gd name="T58" fmla="*/ 407337059 w 7313"/>
                <a:gd name="T59" fmla="*/ 407252968 h 7994"/>
                <a:gd name="T60" fmla="*/ 407337059 w 7313"/>
                <a:gd name="T61" fmla="*/ 407252968 h 7994"/>
                <a:gd name="T62" fmla="*/ 407337059 w 7313"/>
                <a:gd name="T63" fmla="*/ 407252968 h 7994"/>
                <a:gd name="T64" fmla="*/ 407337059 w 7313"/>
                <a:gd name="T65" fmla="*/ 407252968 h 7994"/>
                <a:gd name="T66" fmla="*/ 407337059 w 7313"/>
                <a:gd name="T67" fmla="*/ 407252968 h 7994"/>
                <a:gd name="T68" fmla="*/ 407337059 w 7313"/>
                <a:gd name="T69" fmla="*/ 407252968 h 7994"/>
                <a:gd name="T70" fmla="*/ 407337059 w 7313"/>
                <a:gd name="T71" fmla="*/ 407252968 h 7994"/>
                <a:gd name="T72" fmla="*/ 407337059 w 7313"/>
                <a:gd name="T73" fmla="*/ 407252968 h 7994"/>
                <a:gd name="T74" fmla="*/ 407337059 w 7313"/>
                <a:gd name="T75" fmla="*/ 407252968 h 7994"/>
                <a:gd name="T76" fmla="*/ 407337059 w 7313"/>
                <a:gd name="T77" fmla="*/ 407252968 h 7994"/>
                <a:gd name="T78" fmla="*/ 407337059 w 7313"/>
                <a:gd name="T79" fmla="*/ 407252968 h 7994"/>
                <a:gd name="T80" fmla="*/ 407337059 w 7313"/>
                <a:gd name="T81" fmla="*/ 407252968 h 7994"/>
                <a:gd name="T82" fmla="*/ 407337059 w 7313"/>
                <a:gd name="T83" fmla="*/ 407252968 h 7994"/>
                <a:gd name="T84" fmla="*/ 407337059 w 7313"/>
                <a:gd name="T85" fmla="*/ 407252968 h 7994"/>
                <a:gd name="T86" fmla="*/ 407337059 w 7313"/>
                <a:gd name="T87" fmla="*/ 407252968 h 7994"/>
                <a:gd name="T88" fmla="*/ 407337059 w 7313"/>
                <a:gd name="T89" fmla="*/ 407252968 h 7994"/>
                <a:gd name="T90" fmla="*/ 407337059 w 7313"/>
                <a:gd name="T91" fmla="*/ 407252968 h 7994"/>
                <a:gd name="T92" fmla="*/ 407337059 w 7313"/>
                <a:gd name="T93" fmla="*/ 407252968 h 7994"/>
                <a:gd name="T94" fmla="*/ 407337059 w 7313"/>
                <a:gd name="T95" fmla="*/ 407252968 h 7994"/>
                <a:gd name="T96" fmla="*/ 407337059 w 7313"/>
                <a:gd name="T97" fmla="*/ 407252968 h 7994"/>
                <a:gd name="T98" fmla="*/ 407337059 w 7313"/>
                <a:gd name="T99" fmla="*/ 407252968 h 7994"/>
                <a:gd name="T100" fmla="*/ 407337059 w 7313"/>
                <a:gd name="T101" fmla="*/ 407252968 h 7994"/>
                <a:gd name="T102" fmla="*/ 407337059 w 7313"/>
                <a:gd name="T103" fmla="*/ 407252968 h 79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313" h="7994">
                  <a:moveTo>
                    <a:pt x="0" y="3997"/>
                  </a:moveTo>
                  <a:lnTo>
                    <a:pt x="0" y="3997"/>
                  </a:lnTo>
                  <a:lnTo>
                    <a:pt x="1" y="3944"/>
                  </a:lnTo>
                  <a:lnTo>
                    <a:pt x="5" y="3891"/>
                  </a:lnTo>
                  <a:lnTo>
                    <a:pt x="12" y="3839"/>
                  </a:lnTo>
                  <a:lnTo>
                    <a:pt x="21" y="3788"/>
                  </a:lnTo>
                  <a:lnTo>
                    <a:pt x="33" y="3737"/>
                  </a:lnTo>
                  <a:lnTo>
                    <a:pt x="47" y="3687"/>
                  </a:lnTo>
                  <a:lnTo>
                    <a:pt x="64" y="3639"/>
                  </a:lnTo>
                  <a:lnTo>
                    <a:pt x="81" y="3591"/>
                  </a:lnTo>
                  <a:lnTo>
                    <a:pt x="103" y="3545"/>
                  </a:lnTo>
                  <a:lnTo>
                    <a:pt x="126" y="3500"/>
                  </a:lnTo>
                  <a:lnTo>
                    <a:pt x="151" y="3457"/>
                  </a:lnTo>
                  <a:lnTo>
                    <a:pt x="179" y="3414"/>
                  </a:lnTo>
                  <a:lnTo>
                    <a:pt x="208" y="3373"/>
                  </a:lnTo>
                  <a:lnTo>
                    <a:pt x="239" y="3333"/>
                  </a:lnTo>
                  <a:lnTo>
                    <a:pt x="272" y="3296"/>
                  </a:lnTo>
                  <a:lnTo>
                    <a:pt x="306" y="3259"/>
                  </a:lnTo>
                  <a:lnTo>
                    <a:pt x="343" y="3225"/>
                  </a:lnTo>
                  <a:lnTo>
                    <a:pt x="381" y="3191"/>
                  </a:lnTo>
                  <a:lnTo>
                    <a:pt x="420" y="3161"/>
                  </a:lnTo>
                  <a:lnTo>
                    <a:pt x="461" y="3131"/>
                  </a:lnTo>
                  <a:lnTo>
                    <a:pt x="504" y="3104"/>
                  </a:lnTo>
                  <a:lnTo>
                    <a:pt x="548" y="3079"/>
                  </a:lnTo>
                  <a:lnTo>
                    <a:pt x="593" y="3055"/>
                  </a:lnTo>
                  <a:lnTo>
                    <a:pt x="639" y="3035"/>
                  </a:lnTo>
                  <a:lnTo>
                    <a:pt x="686" y="3016"/>
                  </a:lnTo>
                  <a:lnTo>
                    <a:pt x="735" y="3000"/>
                  </a:lnTo>
                  <a:lnTo>
                    <a:pt x="785" y="2986"/>
                  </a:lnTo>
                  <a:lnTo>
                    <a:pt x="834" y="2974"/>
                  </a:lnTo>
                  <a:lnTo>
                    <a:pt x="886" y="2964"/>
                  </a:lnTo>
                  <a:lnTo>
                    <a:pt x="938" y="2957"/>
                  </a:lnTo>
                  <a:lnTo>
                    <a:pt x="990" y="2954"/>
                  </a:lnTo>
                  <a:lnTo>
                    <a:pt x="1045" y="2952"/>
                  </a:lnTo>
                  <a:lnTo>
                    <a:pt x="3746" y="2952"/>
                  </a:lnTo>
                  <a:lnTo>
                    <a:pt x="2576" y="1782"/>
                  </a:lnTo>
                  <a:lnTo>
                    <a:pt x="2539" y="1743"/>
                  </a:lnTo>
                  <a:lnTo>
                    <a:pt x="2504" y="1703"/>
                  </a:lnTo>
                  <a:lnTo>
                    <a:pt x="2472" y="1661"/>
                  </a:lnTo>
                  <a:lnTo>
                    <a:pt x="2443" y="1619"/>
                  </a:lnTo>
                  <a:lnTo>
                    <a:pt x="2415" y="1575"/>
                  </a:lnTo>
                  <a:lnTo>
                    <a:pt x="2391" y="1530"/>
                  </a:lnTo>
                  <a:lnTo>
                    <a:pt x="2367" y="1484"/>
                  </a:lnTo>
                  <a:lnTo>
                    <a:pt x="2347" y="1438"/>
                  </a:lnTo>
                  <a:lnTo>
                    <a:pt x="2329" y="1389"/>
                  </a:lnTo>
                  <a:lnTo>
                    <a:pt x="2314" y="1342"/>
                  </a:lnTo>
                  <a:lnTo>
                    <a:pt x="2301" y="1292"/>
                  </a:lnTo>
                  <a:lnTo>
                    <a:pt x="2290" y="1244"/>
                  </a:lnTo>
                  <a:lnTo>
                    <a:pt x="2282" y="1194"/>
                  </a:lnTo>
                  <a:lnTo>
                    <a:pt x="2276" y="1144"/>
                  </a:lnTo>
                  <a:lnTo>
                    <a:pt x="2272" y="1093"/>
                  </a:lnTo>
                  <a:lnTo>
                    <a:pt x="2271" y="1044"/>
                  </a:lnTo>
                  <a:lnTo>
                    <a:pt x="2272" y="994"/>
                  </a:lnTo>
                  <a:lnTo>
                    <a:pt x="2276" y="943"/>
                  </a:lnTo>
                  <a:lnTo>
                    <a:pt x="2282" y="893"/>
                  </a:lnTo>
                  <a:lnTo>
                    <a:pt x="2290" y="844"/>
                  </a:lnTo>
                  <a:lnTo>
                    <a:pt x="2301" y="794"/>
                  </a:lnTo>
                  <a:lnTo>
                    <a:pt x="2314" y="745"/>
                  </a:lnTo>
                  <a:lnTo>
                    <a:pt x="2329" y="698"/>
                  </a:lnTo>
                  <a:lnTo>
                    <a:pt x="2347" y="650"/>
                  </a:lnTo>
                  <a:lnTo>
                    <a:pt x="2367" y="603"/>
                  </a:lnTo>
                  <a:lnTo>
                    <a:pt x="2391" y="557"/>
                  </a:lnTo>
                  <a:lnTo>
                    <a:pt x="2415" y="512"/>
                  </a:lnTo>
                  <a:lnTo>
                    <a:pt x="2443" y="468"/>
                  </a:lnTo>
                  <a:lnTo>
                    <a:pt x="2472" y="426"/>
                  </a:lnTo>
                  <a:lnTo>
                    <a:pt x="2504" y="384"/>
                  </a:lnTo>
                  <a:lnTo>
                    <a:pt x="2539" y="343"/>
                  </a:lnTo>
                  <a:lnTo>
                    <a:pt x="2576" y="305"/>
                  </a:lnTo>
                  <a:lnTo>
                    <a:pt x="2614" y="268"/>
                  </a:lnTo>
                  <a:lnTo>
                    <a:pt x="2654" y="233"/>
                  </a:lnTo>
                  <a:lnTo>
                    <a:pt x="2696" y="201"/>
                  </a:lnTo>
                  <a:lnTo>
                    <a:pt x="2740" y="171"/>
                  </a:lnTo>
                  <a:lnTo>
                    <a:pt x="2783" y="144"/>
                  </a:lnTo>
                  <a:lnTo>
                    <a:pt x="2828" y="119"/>
                  </a:lnTo>
                  <a:lnTo>
                    <a:pt x="2875" y="97"/>
                  </a:lnTo>
                  <a:lnTo>
                    <a:pt x="2921" y="77"/>
                  </a:lnTo>
                  <a:lnTo>
                    <a:pt x="2968" y="59"/>
                  </a:lnTo>
                  <a:lnTo>
                    <a:pt x="3017" y="44"/>
                  </a:lnTo>
                  <a:lnTo>
                    <a:pt x="3065" y="29"/>
                  </a:lnTo>
                  <a:lnTo>
                    <a:pt x="3115" y="19"/>
                  </a:lnTo>
                  <a:lnTo>
                    <a:pt x="3165" y="10"/>
                  </a:lnTo>
                  <a:lnTo>
                    <a:pt x="3214" y="5"/>
                  </a:lnTo>
                  <a:lnTo>
                    <a:pt x="3264" y="1"/>
                  </a:lnTo>
                  <a:lnTo>
                    <a:pt x="3315" y="0"/>
                  </a:lnTo>
                  <a:lnTo>
                    <a:pt x="3365" y="1"/>
                  </a:lnTo>
                  <a:lnTo>
                    <a:pt x="3414" y="5"/>
                  </a:lnTo>
                  <a:lnTo>
                    <a:pt x="3465" y="10"/>
                  </a:lnTo>
                  <a:lnTo>
                    <a:pt x="3514" y="19"/>
                  </a:lnTo>
                  <a:lnTo>
                    <a:pt x="3563" y="29"/>
                  </a:lnTo>
                  <a:lnTo>
                    <a:pt x="3612" y="44"/>
                  </a:lnTo>
                  <a:lnTo>
                    <a:pt x="3660" y="59"/>
                  </a:lnTo>
                  <a:lnTo>
                    <a:pt x="3708" y="77"/>
                  </a:lnTo>
                  <a:lnTo>
                    <a:pt x="3755" y="97"/>
                  </a:lnTo>
                  <a:lnTo>
                    <a:pt x="3801" y="119"/>
                  </a:lnTo>
                  <a:lnTo>
                    <a:pt x="3846" y="144"/>
                  </a:lnTo>
                  <a:lnTo>
                    <a:pt x="3890" y="171"/>
                  </a:lnTo>
                  <a:lnTo>
                    <a:pt x="3933" y="201"/>
                  </a:lnTo>
                  <a:lnTo>
                    <a:pt x="3974" y="233"/>
                  </a:lnTo>
                  <a:lnTo>
                    <a:pt x="4014" y="268"/>
                  </a:lnTo>
                  <a:lnTo>
                    <a:pt x="4053" y="305"/>
                  </a:lnTo>
                  <a:lnTo>
                    <a:pt x="6965" y="3216"/>
                  </a:lnTo>
                  <a:lnTo>
                    <a:pt x="6987" y="3236"/>
                  </a:lnTo>
                  <a:lnTo>
                    <a:pt x="7009" y="3258"/>
                  </a:lnTo>
                  <a:lnTo>
                    <a:pt x="7043" y="3293"/>
                  </a:lnTo>
                  <a:lnTo>
                    <a:pt x="7076" y="3331"/>
                  </a:lnTo>
                  <a:lnTo>
                    <a:pt x="7106" y="3370"/>
                  </a:lnTo>
                  <a:lnTo>
                    <a:pt x="7134" y="3410"/>
                  </a:lnTo>
                  <a:lnTo>
                    <a:pt x="7161" y="3451"/>
                  </a:lnTo>
                  <a:lnTo>
                    <a:pt x="7185" y="3493"/>
                  </a:lnTo>
                  <a:lnTo>
                    <a:pt x="7208" y="3536"/>
                  </a:lnTo>
                  <a:lnTo>
                    <a:pt x="7228" y="3578"/>
                  </a:lnTo>
                  <a:lnTo>
                    <a:pt x="7245" y="3623"/>
                  </a:lnTo>
                  <a:lnTo>
                    <a:pt x="7261" y="3668"/>
                  </a:lnTo>
                  <a:lnTo>
                    <a:pt x="7275" y="3713"/>
                  </a:lnTo>
                  <a:lnTo>
                    <a:pt x="7286" y="3759"/>
                  </a:lnTo>
                  <a:lnTo>
                    <a:pt x="7296" y="3806"/>
                  </a:lnTo>
                  <a:lnTo>
                    <a:pt x="7303" y="3852"/>
                  </a:lnTo>
                  <a:lnTo>
                    <a:pt x="7308" y="3899"/>
                  </a:lnTo>
                  <a:lnTo>
                    <a:pt x="7312" y="3946"/>
                  </a:lnTo>
                  <a:lnTo>
                    <a:pt x="7312" y="3949"/>
                  </a:lnTo>
                  <a:lnTo>
                    <a:pt x="7312" y="3951"/>
                  </a:lnTo>
                  <a:lnTo>
                    <a:pt x="7313" y="3970"/>
                  </a:lnTo>
                  <a:lnTo>
                    <a:pt x="7313" y="3971"/>
                  </a:lnTo>
                  <a:lnTo>
                    <a:pt x="7313" y="3974"/>
                  </a:lnTo>
                  <a:lnTo>
                    <a:pt x="7313" y="3996"/>
                  </a:lnTo>
                  <a:lnTo>
                    <a:pt x="7313" y="3997"/>
                  </a:lnTo>
                  <a:lnTo>
                    <a:pt x="7313" y="3999"/>
                  </a:lnTo>
                  <a:lnTo>
                    <a:pt x="7313" y="4021"/>
                  </a:lnTo>
                  <a:lnTo>
                    <a:pt x="7311" y="4070"/>
                  </a:lnTo>
                  <a:lnTo>
                    <a:pt x="7306" y="4118"/>
                  </a:lnTo>
                  <a:lnTo>
                    <a:pt x="7300" y="4167"/>
                  </a:lnTo>
                  <a:lnTo>
                    <a:pt x="7290" y="4215"/>
                  </a:lnTo>
                  <a:lnTo>
                    <a:pt x="7280" y="4262"/>
                  </a:lnTo>
                  <a:lnTo>
                    <a:pt x="7266" y="4310"/>
                  </a:lnTo>
                  <a:lnTo>
                    <a:pt x="7250" y="4356"/>
                  </a:lnTo>
                  <a:lnTo>
                    <a:pt x="7232" y="4402"/>
                  </a:lnTo>
                  <a:lnTo>
                    <a:pt x="7212" y="4448"/>
                  </a:lnTo>
                  <a:lnTo>
                    <a:pt x="7190" y="4492"/>
                  </a:lnTo>
                  <a:lnTo>
                    <a:pt x="7165" y="4536"/>
                  </a:lnTo>
                  <a:lnTo>
                    <a:pt x="7139" y="4578"/>
                  </a:lnTo>
                  <a:lnTo>
                    <a:pt x="7109" y="4620"/>
                  </a:lnTo>
                  <a:lnTo>
                    <a:pt x="7079" y="4660"/>
                  </a:lnTo>
                  <a:lnTo>
                    <a:pt x="7044" y="4699"/>
                  </a:lnTo>
                  <a:lnTo>
                    <a:pt x="7009" y="4737"/>
                  </a:lnTo>
                  <a:lnTo>
                    <a:pt x="6987" y="4757"/>
                  </a:lnTo>
                  <a:lnTo>
                    <a:pt x="6966" y="4777"/>
                  </a:lnTo>
                  <a:lnTo>
                    <a:pt x="4053" y="7690"/>
                  </a:lnTo>
                  <a:lnTo>
                    <a:pt x="4014" y="7726"/>
                  </a:lnTo>
                  <a:lnTo>
                    <a:pt x="3974" y="7761"/>
                  </a:lnTo>
                  <a:lnTo>
                    <a:pt x="3933" y="7793"/>
                  </a:lnTo>
                  <a:lnTo>
                    <a:pt x="3890" y="7822"/>
                  </a:lnTo>
                  <a:lnTo>
                    <a:pt x="3846" y="7851"/>
                  </a:lnTo>
                  <a:lnTo>
                    <a:pt x="3801" y="7875"/>
                  </a:lnTo>
                  <a:lnTo>
                    <a:pt x="3755" y="7898"/>
                  </a:lnTo>
                  <a:lnTo>
                    <a:pt x="3708" y="7918"/>
                  </a:lnTo>
                  <a:lnTo>
                    <a:pt x="3660" y="7936"/>
                  </a:lnTo>
                  <a:lnTo>
                    <a:pt x="3612" y="7951"/>
                  </a:lnTo>
                  <a:lnTo>
                    <a:pt x="3563" y="7964"/>
                  </a:lnTo>
                  <a:lnTo>
                    <a:pt x="3514" y="7975"/>
                  </a:lnTo>
                  <a:lnTo>
                    <a:pt x="3465" y="7983"/>
                  </a:lnTo>
                  <a:lnTo>
                    <a:pt x="3414" y="7989"/>
                  </a:lnTo>
                  <a:lnTo>
                    <a:pt x="3365" y="7993"/>
                  </a:lnTo>
                  <a:lnTo>
                    <a:pt x="3315" y="7994"/>
                  </a:lnTo>
                  <a:lnTo>
                    <a:pt x="3264" y="7993"/>
                  </a:lnTo>
                  <a:lnTo>
                    <a:pt x="3214" y="7989"/>
                  </a:lnTo>
                  <a:lnTo>
                    <a:pt x="3165" y="7983"/>
                  </a:lnTo>
                  <a:lnTo>
                    <a:pt x="3115" y="7975"/>
                  </a:lnTo>
                  <a:lnTo>
                    <a:pt x="3065" y="7964"/>
                  </a:lnTo>
                  <a:lnTo>
                    <a:pt x="3017" y="7951"/>
                  </a:lnTo>
                  <a:lnTo>
                    <a:pt x="2968" y="7936"/>
                  </a:lnTo>
                  <a:lnTo>
                    <a:pt x="2921" y="7918"/>
                  </a:lnTo>
                  <a:lnTo>
                    <a:pt x="2875" y="7898"/>
                  </a:lnTo>
                  <a:lnTo>
                    <a:pt x="2828" y="7875"/>
                  </a:lnTo>
                  <a:lnTo>
                    <a:pt x="2783" y="7851"/>
                  </a:lnTo>
                  <a:lnTo>
                    <a:pt x="2740" y="7822"/>
                  </a:lnTo>
                  <a:lnTo>
                    <a:pt x="2696" y="7793"/>
                  </a:lnTo>
                  <a:lnTo>
                    <a:pt x="2654" y="7761"/>
                  </a:lnTo>
                  <a:lnTo>
                    <a:pt x="2614" y="7726"/>
                  </a:lnTo>
                  <a:lnTo>
                    <a:pt x="2576" y="7690"/>
                  </a:lnTo>
                  <a:lnTo>
                    <a:pt x="2539" y="7651"/>
                  </a:lnTo>
                  <a:lnTo>
                    <a:pt x="2504" y="7610"/>
                  </a:lnTo>
                  <a:lnTo>
                    <a:pt x="2472" y="7569"/>
                  </a:lnTo>
                  <a:lnTo>
                    <a:pt x="2443" y="7526"/>
                  </a:lnTo>
                  <a:lnTo>
                    <a:pt x="2415" y="7482"/>
                  </a:lnTo>
                  <a:lnTo>
                    <a:pt x="2391" y="7438"/>
                  </a:lnTo>
                  <a:lnTo>
                    <a:pt x="2367" y="7391"/>
                  </a:lnTo>
                  <a:lnTo>
                    <a:pt x="2347" y="7344"/>
                  </a:lnTo>
                  <a:lnTo>
                    <a:pt x="2329" y="7297"/>
                  </a:lnTo>
                  <a:lnTo>
                    <a:pt x="2314" y="7248"/>
                  </a:lnTo>
                  <a:lnTo>
                    <a:pt x="2301" y="7200"/>
                  </a:lnTo>
                  <a:lnTo>
                    <a:pt x="2290" y="7151"/>
                  </a:lnTo>
                  <a:lnTo>
                    <a:pt x="2282" y="7101"/>
                  </a:lnTo>
                  <a:lnTo>
                    <a:pt x="2276" y="7051"/>
                  </a:lnTo>
                  <a:lnTo>
                    <a:pt x="2272" y="7001"/>
                  </a:lnTo>
                  <a:lnTo>
                    <a:pt x="2271" y="6951"/>
                  </a:lnTo>
                  <a:lnTo>
                    <a:pt x="2272" y="6900"/>
                  </a:lnTo>
                  <a:lnTo>
                    <a:pt x="2276" y="6851"/>
                  </a:lnTo>
                  <a:lnTo>
                    <a:pt x="2282" y="6801"/>
                  </a:lnTo>
                  <a:lnTo>
                    <a:pt x="2290" y="6751"/>
                  </a:lnTo>
                  <a:lnTo>
                    <a:pt x="2301" y="6701"/>
                  </a:lnTo>
                  <a:lnTo>
                    <a:pt x="2314" y="6653"/>
                  </a:lnTo>
                  <a:lnTo>
                    <a:pt x="2329" y="6604"/>
                  </a:lnTo>
                  <a:lnTo>
                    <a:pt x="2347" y="6557"/>
                  </a:lnTo>
                  <a:lnTo>
                    <a:pt x="2367" y="6511"/>
                  </a:lnTo>
                  <a:lnTo>
                    <a:pt x="2391" y="6465"/>
                  </a:lnTo>
                  <a:lnTo>
                    <a:pt x="2415" y="6420"/>
                  </a:lnTo>
                  <a:lnTo>
                    <a:pt x="2443" y="6376"/>
                  </a:lnTo>
                  <a:lnTo>
                    <a:pt x="2472" y="6332"/>
                  </a:lnTo>
                  <a:lnTo>
                    <a:pt x="2504" y="6291"/>
                  </a:lnTo>
                  <a:lnTo>
                    <a:pt x="2539" y="6251"/>
                  </a:lnTo>
                  <a:lnTo>
                    <a:pt x="2576" y="6213"/>
                  </a:lnTo>
                  <a:lnTo>
                    <a:pt x="3746" y="5041"/>
                  </a:lnTo>
                  <a:lnTo>
                    <a:pt x="1045" y="5041"/>
                  </a:lnTo>
                  <a:lnTo>
                    <a:pt x="990" y="5040"/>
                  </a:lnTo>
                  <a:lnTo>
                    <a:pt x="938" y="5036"/>
                  </a:lnTo>
                  <a:lnTo>
                    <a:pt x="886" y="5029"/>
                  </a:lnTo>
                  <a:lnTo>
                    <a:pt x="834" y="5020"/>
                  </a:lnTo>
                  <a:lnTo>
                    <a:pt x="785" y="5009"/>
                  </a:lnTo>
                  <a:lnTo>
                    <a:pt x="735" y="4995"/>
                  </a:lnTo>
                  <a:lnTo>
                    <a:pt x="686" y="4978"/>
                  </a:lnTo>
                  <a:lnTo>
                    <a:pt x="639" y="4959"/>
                  </a:lnTo>
                  <a:lnTo>
                    <a:pt x="593" y="4938"/>
                  </a:lnTo>
                  <a:lnTo>
                    <a:pt x="548" y="4916"/>
                  </a:lnTo>
                  <a:lnTo>
                    <a:pt x="504" y="4890"/>
                  </a:lnTo>
                  <a:lnTo>
                    <a:pt x="461" y="4862"/>
                  </a:lnTo>
                  <a:lnTo>
                    <a:pt x="420" y="4834"/>
                  </a:lnTo>
                  <a:lnTo>
                    <a:pt x="381" y="4802"/>
                  </a:lnTo>
                  <a:lnTo>
                    <a:pt x="343" y="4770"/>
                  </a:lnTo>
                  <a:lnTo>
                    <a:pt x="306" y="4735"/>
                  </a:lnTo>
                  <a:lnTo>
                    <a:pt x="272" y="4699"/>
                  </a:lnTo>
                  <a:lnTo>
                    <a:pt x="239" y="4661"/>
                  </a:lnTo>
                  <a:lnTo>
                    <a:pt x="208" y="4621"/>
                  </a:lnTo>
                  <a:lnTo>
                    <a:pt x="179" y="4581"/>
                  </a:lnTo>
                  <a:lnTo>
                    <a:pt x="151" y="4538"/>
                  </a:lnTo>
                  <a:lnTo>
                    <a:pt x="126" y="4494"/>
                  </a:lnTo>
                  <a:lnTo>
                    <a:pt x="103" y="4449"/>
                  </a:lnTo>
                  <a:lnTo>
                    <a:pt x="81" y="4403"/>
                  </a:lnTo>
                  <a:lnTo>
                    <a:pt x="64" y="4356"/>
                  </a:lnTo>
                  <a:lnTo>
                    <a:pt x="47" y="4307"/>
                  </a:lnTo>
                  <a:lnTo>
                    <a:pt x="33" y="4258"/>
                  </a:lnTo>
                  <a:lnTo>
                    <a:pt x="21" y="4207"/>
                  </a:lnTo>
                  <a:lnTo>
                    <a:pt x="12" y="4156"/>
                  </a:lnTo>
                  <a:lnTo>
                    <a:pt x="5" y="4104"/>
                  </a:lnTo>
                  <a:lnTo>
                    <a:pt x="1" y="4051"/>
                  </a:lnTo>
                  <a:lnTo>
                    <a:pt x="0" y="3997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91" tIns="33696" rIns="67391" bIns="33696" anchor="ctr"/>
            <a:lstStyle/>
            <a:p>
              <a:endParaRPr lang="zh-CN" altLang="en-US"/>
            </a:p>
          </p:txBody>
        </p:sp>
        <p:sp>
          <p:nvSpPr>
            <p:cNvPr id="6" name="KSO_Shape"/>
            <p:cNvSpPr>
              <a:spLocks/>
            </p:cNvSpPr>
            <p:nvPr/>
          </p:nvSpPr>
          <p:spPr bwMode="auto">
            <a:xfrm rot="19000602">
              <a:off x="1281828" y="2018442"/>
              <a:ext cx="2293618" cy="2123518"/>
            </a:xfrm>
            <a:custGeom>
              <a:avLst/>
              <a:gdLst>
                <a:gd name="T0" fmla="*/ 407337059 w 7313"/>
                <a:gd name="T1" fmla="*/ 407252968 h 7994"/>
                <a:gd name="T2" fmla="*/ 407337059 w 7313"/>
                <a:gd name="T3" fmla="*/ 407252968 h 7994"/>
                <a:gd name="T4" fmla="*/ 407337059 w 7313"/>
                <a:gd name="T5" fmla="*/ 407252968 h 7994"/>
                <a:gd name="T6" fmla="*/ 407337059 w 7313"/>
                <a:gd name="T7" fmla="*/ 407252968 h 7994"/>
                <a:gd name="T8" fmla="*/ 407337059 w 7313"/>
                <a:gd name="T9" fmla="*/ 407252968 h 7994"/>
                <a:gd name="T10" fmla="*/ 407337059 w 7313"/>
                <a:gd name="T11" fmla="*/ 407252968 h 7994"/>
                <a:gd name="T12" fmla="*/ 407337059 w 7313"/>
                <a:gd name="T13" fmla="*/ 407252968 h 7994"/>
                <a:gd name="T14" fmla="*/ 407337059 w 7313"/>
                <a:gd name="T15" fmla="*/ 407252968 h 7994"/>
                <a:gd name="T16" fmla="*/ 407337059 w 7313"/>
                <a:gd name="T17" fmla="*/ 407252968 h 7994"/>
                <a:gd name="T18" fmla="*/ 407337059 w 7313"/>
                <a:gd name="T19" fmla="*/ 407252968 h 7994"/>
                <a:gd name="T20" fmla="*/ 407337059 w 7313"/>
                <a:gd name="T21" fmla="*/ 407252968 h 7994"/>
                <a:gd name="T22" fmla="*/ 407337059 w 7313"/>
                <a:gd name="T23" fmla="*/ 407252968 h 7994"/>
                <a:gd name="T24" fmla="*/ 407337059 w 7313"/>
                <a:gd name="T25" fmla="*/ 407252968 h 7994"/>
                <a:gd name="T26" fmla="*/ 407337059 w 7313"/>
                <a:gd name="T27" fmla="*/ 407252968 h 7994"/>
                <a:gd name="T28" fmla="*/ 407337059 w 7313"/>
                <a:gd name="T29" fmla="*/ 407252968 h 7994"/>
                <a:gd name="T30" fmla="*/ 407337059 w 7313"/>
                <a:gd name="T31" fmla="*/ 407252968 h 7994"/>
                <a:gd name="T32" fmla="*/ 407337059 w 7313"/>
                <a:gd name="T33" fmla="*/ 407252968 h 7994"/>
                <a:gd name="T34" fmla="*/ 407337059 w 7313"/>
                <a:gd name="T35" fmla="*/ 407252968 h 7994"/>
                <a:gd name="T36" fmla="*/ 407337059 w 7313"/>
                <a:gd name="T37" fmla="*/ 407252968 h 7994"/>
                <a:gd name="T38" fmla="*/ 407337059 w 7313"/>
                <a:gd name="T39" fmla="*/ 407252968 h 7994"/>
                <a:gd name="T40" fmla="*/ 407337059 w 7313"/>
                <a:gd name="T41" fmla="*/ 407252968 h 7994"/>
                <a:gd name="T42" fmla="*/ 407337059 w 7313"/>
                <a:gd name="T43" fmla="*/ 407252968 h 7994"/>
                <a:gd name="T44" fmla="*/ 407337059 w 7313"/>
                <a:gd name="T45" fmla="*/ 407252968 h 7994"/>
                <a:gd name="T46" fmla="*/ 407337059 w 7313"/>
                <a:gd name="T47" fmla="*/ 407252968 h 7994"/>
                <a:gd name="T48" fmla="*/ 407337059 w 7313"/>
                <a:gd name="T49" fmla="*/ 407252968 h 7994"/>
                <a:gd name="T50" fmla="*/ 407337059 w 7313"/>
                <a:gd name="T51" fmla="*/ 407252968 h 7994"/>
                <a:gd name="T52" fmla="*/ 407337059 w 7313"/>
                <a:gd name="T53" fmla="*/ 407252968 h 7994"/>
                <a:gd name="T54" fmla="*/ 407337059 w 7313"/>
                <a:gd name="T55" fmla="*/ 407252968 h 7994"/>
                <a:gd name="T56" fmla="*/ 407337059 w 7313"/>
                <a:gd name="T57" fmla="*/ 407252968 h 7994"/>
                <a:gd name="T58" fmla="*/ 407337059 w 7313"/>
                <a:gd name="T59" fmla="*/ 407252968 h 7994"/>
                <a:gd name="T60" fmla="*/ 407337059 w 7313"/>
                <a:gd name="T61" fmla="*/ 407252968 h 7994"/>
                <a:gd name="T62" fmla="*/ 407337059 w 7313"/>
                <a:gd name="T63" fmla="*/ 407252968 h 7994"/>
                <a:gd name="T64" fmla="*/ 407337059 w 7313"/>
                <a:gd name="T65" fmla="*/ 407252968 h 7994"/>
                <a:gd name="T66" fmla="*/ 407337059 w 7313"/>
                <a:gd name="T67" fmla="*/ 407252968 h 7994"/>
                <a:gd name="T68" fmla="*/ 407337059 w 7313"/>
                <a:gd name="T69" fmla="*/ 407252968 h 7994"/>
                <a:gd name="T70" fmla="*/ 407337059 w 7313"/>
                <a:gd name="T71" fmla="*/ 407252968 h 7994"/>
                <a:gd name="T72" fmla="*/ 407337059 w 7313"/>
                <a:gd name="T73" fmla="*/ 407252968 h 7994"/>
                <a:gd name="T74" fmla="*/ 407337059 w 7313"/>
                <a:gd name="T75" fmla="*/ 407252968 h 7994"/>
                <a:gd name="T76" fmla="*/ 407337059 w 7313"/>
                <a:gd name="T77" fmla="*/ 407252968 h 7994"/>
                <a:gd name="T78" fmla="*/ 407337059 w 7313"/>
                <a:gd name="T79" fmla="*/ 407252968 h 7994"/>
                <a:gd name="T80" fmla="*/ 407337059 w 7313"/>
                <a:gd name="T81" fmla="*/ 407252968 h 7994"/>
                <a:gd name="T82" fmla="*/ 407337059 w 7313"/>
                <a:gd name="T83" fmla="*/ 407252968 h 7994"/>
                <a:gd name="T84" fmla="*/ 407337059 w 7313"/>
                <a:gd name="T85" fmla="*/ 407252968 h 7994"/>
                <a:gd name="T86" fmla="*/ 407337059 w 7313"/>
                <a:gd name="T87" fmla="*/ 407252968 h 7994"/>
                <a:gd name="T88" fmla="*/ 407337059 w 7313"/>
                <a:gd name="T89" fmla="*/ 407252968 h 7994"/>
                <a:gd name="T90" fmla="*/ 407337059 w 7313"/>
                <a:gd name="T91" fmla="*/ 407252968 h 7994"/>
                <a:gd name="T92" fmla="*/ 407337059 w 7313"/>
                <a:gd name="T93" fmla="*/ 407252968 h 7994"/>
                <a:gd name="T94" fmla="*/ 407337059 w 7313"/>
                <a:gd name="T95" fmla="*/ 407252968 h 7994"/>
                <a:gd name="T96" fmla="*/ 407337059 w 7313"/>
                <a:gd name="T97" fmla="*/ 407252968 h 7994"/>
                <a:gd name="T98" fmla="*/ 407337059 w 7313"/>
                <a:gd name="T99" fmla="*/ 407252968 h 7994"/>
                <a:gd name="T100" fmla="*/ 407337059 w 7313"/>
                <a:gd name="T101" fmla="*/ 407252968 h 7994"/>
                <a:gd name="T102" fmla="*/ 407337059 w 7313"/>
                <a:gd name="T103" fmla="*/ 407252968 h 79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313" h="7994">
                  <a:moveTo>
                    <a:pt x="0" y="3997"/>
                  </a:moveTo>
                  <a:lnTo>
                    <a:pt x="0" y="3997"/>
                  </a:lnTo>
                  <a:lnTo>
                    <a:pt x="1" y="3944"/>
                  </a:lnTo>
                  <a:lnTo>
                    <a:pt x="5" y="3891"/>
                  </a:lnTo>
                  <a:lnTo>
                    <a:pt x="12" y="3839"/>
                  </a:lnTo>
                  <a:lnTo>
                    <a:pt x="21" y="3788"/>
                  </a:lnTo>
                  <a:lnTo>
                    <a:pt x="33" y="3737"/>
                  </a:lnTo>
                  <a:lnTo>
                    <a:pt x="47" y="3687"/>
                  </a:lnTo>
                  <a:lnTo>
                    <a:pt x="64" y="3639"/>
                  </a:lnTo>
                  <a:lnTo>
                    <a:pt x="81" y="3591"/>
                  </a:lnTo>
                  <a:lnTo>
                    <a:pt x="103" y="3545"/>
                  </a:lnTo>
                  <a:lnTo>
                    <a:pt x="126" y="3500"/>
                  </a:lnTo>
                  <a:lnTo>
                    <a:pt x="151" y="3457"/>
                  </a:lnTo>
                  <a:lnTo>
                    <a:pt x="179" y="3414"/>
                  </a:lnTo>
                  <a:lnTo>
                    <a:pt x="208" y="3373"/>
                  </a:lnTo>
                  <a:lnTo>
                    <a:pt x="239" y="3333"/>
                  </a:lnTo>
                  <a:lnTo>
                    <a:pt x="272" y="3296"/>
                  </a:lnTo>
                  <a:lnTo>
                    <a:pt x="306" y="3259"/>
                  </a:lnTo>
                  <a:lnTo>
                    <a:pt x="343" y="3225"/>
                  </a:lnTo>
                  <a:lnTo>
                    <a:pt x="381" y="3191"/>
                  </a:lnTo>
                  <a:lnTo>
                    <a:pt x="420" y="3161"/>
                  </a:lnTo>
                  <a:lnTo>
                    <a:pt x="461" y="3131"/>
                  </a:lnTo>
                  <a:lnTo>
                    <a:pt x="504" y="3104"/>
                  </a:lnTo>
                  <a:lnTo>
                    <a:pt x="548" y="3079"/>
                  </a:lnTo>
                  <a:lnTo>
                    <a:pt x="593" y="3055"/>
                  </a:lnTo>
                  <a:lnTo>
                    <a:pt x="639" y="3035"/>
                  </a:lnTo>
                  <a:lnTo>
                    <a:pt x="686" y="3016"/>
                  </a:lnTo>
                  <a:lnTo>
                    <a:pt x="735" y="3000"/>
                  </a:lnTo>
                  <a:lnTo>
                    <a:pt x="785" y="2986"/>
                  </a:lnTo>
                  <a:lnTo>
                    <a:pt x="834" y="2974"/>
                  </a:lnTo>
                  <a:lnTo>
                    <a:pt x="886" y="2964"/>
                  </a:lnTo>
                  <a:lnTo>
                    <a:pt x="938" y="2957"/>
                  </a:lnTo>
                  <a:lnTo>
                    <a:pt x="990" y="2954"/>
                  </a:lnTo>
                  <a:lnTo>
                    <a:pt x="1045" y="2952"/>
                  </a:lnTo>
                  <a:lnTo>
                    <a:pt x="3746" y="2952"/>
                  </a:lnTo>
                  <a:lnTo>
                    <a:pt x="2576" y="1782"/>
                  </a:lnTo>
                  <a:lnTo>
                    <a:pt x="2539" y="1743"/>
                  </a:lnTo>
                  <a:lnTo>
                    <a:pt x="2504" y="1703"/>
                  </a:lnTo>
                  <a:lnTo>
                    <a:pt x="2472" y="1661"/>
                  </a:lnTo>
                  <a:lnTo>
                    <a:pt x="2443" y="1619"/>
                  </a:lnTo>
                  <a:lnTo>
                    <a:pt x="2415" y="1575"/>
                  </a:lnTo>
                  <a:lnTo>
                    <a:pt x="2391" y="1530"/>
                  </a:lnTo>
                  <a:lnTo>
                    <a:pt x="2367" y="1484"/>
                  </a:lnTo>
                  <a:lnTo>
                    <a:pt x="2347" y="1438"/>
                  </a:lnTo>
                  <a:lnTo>
                    <a:pt x="2329" y="1389"/>
                  </a:lnTo>
                  <a:lnTo>
                    <a:pt x="2314" y="1342"/>
                  </a:lnTo>
                  <a:lnTo>
                    <a:pt x="2301" y="1292"/>
                  </a:lnTo>
                  <a:lnTo>
                    <a:pt x="2290" y="1244"/>
                  </a:lnTo>
                  <a:lnTo>
                    <a:pt x="2282" y="1194"/>
                  </a:lnTo>
                  <a:lnTo>
                    <a:pt x="2276" y="1144"/>
                  </a:lnTo>
                  <a:lnTo>
                    <a:pt x="2272" y="1093"/>
                  </a:lnTo>
                  <a:lnTo>
                    <a:pt x="2271" y="1044"/>
                  </a:lnTo>
                  <a:lnTo>
                    <a:pt x="2272" y="994"/>
                  </a:lnTo>
                  <a:lnTo>
                    <a:pt x="2276" y="943"/>
                  </a:lnTo>
                  <a:lnTo>
                    <a:pt x="2282" y="893"/>
                  </a:lnTo>
                  <a:lnTo>
                    <a:pt x="2290" y="844"/>
                  </a:lnTo>
                  <a:lnTo>
                    <a:pt x="2301" y="794"/>
                  </a:lnTo>
                  <a:lnTo>
                    <a:pt x="2314" y="745"/>
                  </a:lnTo>
                  <a:lnTo>
                    <a:pt x="2329" y="698"/>
                  </a:lnTo>
                  <a:lnTo>
                    <a:pt x="2347" y="650"/>
                  </a:lnTo>
                  <a:lnTo>
                    <a:pt x="2367" y="603"/>
                  </a:lnTo>
                  <a:lnTo>
                    <a:pt x="2391" y="557"/>
                  </a:lnTo>
                  <a:lnTo>
                    <a:pt x="2415" y="512"/>
                  </a:lnTo>
                  <a:lnTo>
                    <a:pt x="2443" y="468"/>
                  </a:lnTo>
                  <a:lnTo>
                    <a:pt x="2472" y="426"/>
                  </a:lnTo>
                  <a:lnTo>
                    <a:pt x="2504" y="384"/>
                  </a:lnTo>
                  <a:lnTo>
                    <a:pt x="2539" y="343"/>
                  </a:lnTo>
                  <a:lnTo>
                    <a:pt x="2576" y="305"/>
                  </a:lnTo>
                  <a:lnTo>
                    <a:pt x="2614" y="268"/>
                  </a:lnTo>
                  <a:lnTo>
                    <a:pt x="2654" y="233"/>
                  </a:lnTo>
                  <a:lnTo>
                    <a:pt x="2696" y="201"/>
                  </a:lnTo>
                  <a:lnTo>
                    <a:pt x="2740" y="171"/>
                  </a:lnTo>
                  <a:lnTo>
                    <a:pt x="2783" y="144"/>
                  </a:lnTo>
                  <a:lnTo>
                    <a:pt x="2828" y="119"/>
                  </a:lnTo>
                  <a:lnTo>
                    <a:pt x="2875" y="97"/>
                  </a:lnTo>
                  <a:lnTo>
                    <a:pt x="2921" y="77"/>
                  </a:lnTo>
                  <a:lnTo>
                    <a:pt x="2968" y="59"/>
                  </a:lnTo>
                  <a:lnTo>
                    <a:pt x="3017" y="44"/>
                  </a:lnTo>
                  <a:lnTo>
                    <a:pt x="3065" y="29"/>
                  </a:lnTo>
                  <a:lnTo>
                    <a:pt x="3115" y="19"/>
                  </a:lnTo>
                  <a:lnTo>
                    <a:pt x="3165" y="10"/>
                  </a:lnTo>
                  <a:lnTo>
                    <a:pt x="3214" y="5"/>
                  </a:lnTo>
                  <a:lnTo>
                    <a:pt x="3264" y="1"/>
                  </a:lnTo>
                  <a:lnTo>
                    <a:pt x="3315" y="0"/>
                  </a:lnTo>
                  <a:lnTo>
                    <a:pt x="3365" y="1"/>
                  </a:lnTo>
                  <a:lnTo>
                    <a:pt x="3414" y="5"/>
                  </a:lnTo>
                  <a:lnTo>
                    <a:pt x="3465" y="10"/>
                  </a:lnTo>
                  <a:lnTo>
                    <a:pt x="3514" y="19"/>
                  </a:lnTo>
                  <a:lnTo>
                    <a:pt x="3563" y="29"/>
                  </a:lnTo>
                  <a:lnTo>
                    <a:pt x="3612" y="44"/>
                  </a:lnTo>
                  <a:lnTo>
                    <a:pt x="3660" y="59"/>
                  </a:lnTo>
                  <a:lnTo>
                    <a:pt x="3708" y="77"/>
                  </a:lnTo>
                  <a:lnTo>
                    <a:pt x="3755" y="97"/>
                  </a:lnTo>
                  <a:lnTo>
                    <a:pt x="3801" y="119"/>
                  </a:lnTo>
                  <a:lnTo>
                    <a:pt x="3846" y="144"/>
                  </a:lnTo>
                  <a:lnTo>
                    <a:pt x="3890" y="171"/>
                  </a:lnTo>
                  <a:lnTo>
                    <a:pt x="3933" y="201"/>
                  </a:lnTo>
                  <a:lnTo>
                    <a:pt x="3974" y="233"/>
                  </a:lnTo>
                  <a:lnTo>
                    <a:pt x="4014" y="268"/>
                  </a:lnTo>
                  <a:lnTo>
                    <a:pt x="4053" y="305"/>
                  </a:lnTo>
                  <a:lnTo>
                    <a:pt x="6965" y="3216"/>
                  </a:lnTo>
                  <a:lnTo>
                    <a:pt x="6987" y="3236"/>
                  </a:lnTo>
                  <a:lnTo>
                    <a:pt x="7009" y="3258"/>
                  </a:lnTo>
                  <a:lnTo>
                    <a:pt x="7043" y="3293"/>
                  </a:lnTo>
                  <a:lnTo>
                    <a:pt x="7076" y="3331"/>
                  </a:lnTo>
                  <a:lnTo>
                    <a:pt x="7106" y="3370"/>
                  </a:lnTo>
                  <a:lnTo>
                    <a:pt x="7134" y="3410"/>
                  </a:lnTo>
                  <a:lnTo>
                    <a:pt x="7161" y="3451"/>
                  </a:lnTo>
                  <a:lnTo>
                    <a:pt x="7185" y="3493"/>
                  </a:lnTo>
                  <a:lnTo>
                    <a:pt x="7208" y="3536"/>
                  </a:lnTo>
                  <a:lnTo>
                    <a:pt x="7228" y="3578"/>
                  </a:lnTo>
                  <a:lnTo>
                    <a:pt x="7245" y="3623"/>
                  </a:lnTo>
                  <a:lnTo>
                    <a:pt x="7261" y="3668"/>
                  </a:lnTo>
                  <a:lnTo>
                    <a:pt x="7275" y="3713"/>
                  </a:lnTo>
                  <a:lnTo>
                    <a:pt x="7286" y="3759"/>
                  </a:lnTo>
                  <a:lnTo>
                    <a:pt x="7296" y="3806"/>
                  </a:lnTo>
                  <a:lnTo>
                    <a:pt x="7303" y="3852"/>
                  </a:lnTo>
                  <a:lnTo>
                    <a:pt x="7308" y="3899"/>
                  </a:lnTo>
                  <a:lnTo>
                    <a:pt x="7312" y="3946"/>
                  </a:lnTo>
                  <a:lnTo>
                    <a:pt x="7312" y="3949"/>
                  </a:lnTo>
                  <a:lnTo>
                    <a:pt x="7312" y="3951"/>
                  </a:lnTo>
                  <a:lnTo>
                    <a:pt x="7313" y="3970"/>
                  </a:lnTo>
                  <a:lnTo>
                    <a:pt x="7313" y="3971"/>
                  </a:lnTo>
                  <a:lnTo>
                    <a:pt x="7313" y="3974"/>
                  </a:lnTo>
                  <a:lnTo>
                    <a:pt x="7313" y="3996"/>
                  </a:lnTo>
                  <a:lnTo>
                    <a:pt x="7313" y="3997"/>
                  </a:lnTo>
                  <a:lnTo>
                    <a:pt x="7313" y="3999"/>
                  </a:lnTo>
                  <a:lnTo>
                    <a:pt x="7313" y="4021"/>
                  </a:lnTo>
                  <a:lnTo>
                    <a:pt x="7311" y="4070"/>
                  </a:lnTo>
                  <a:lnTo>
                    <a:pt x="7306" y="4118"/>
                  </a:lnTo>
                  <a:lnTo>
                    <a:pt x="7300" y="4167"/>
                  </a:lnTo>
                  <a:lnTo>
                    <a:pt x="7290" y="4215"/>
                  </a:lnTo>
                  <a:lnTo>
                    <a:pt x="7280" y="4262"/>
                  </a:lnTo>
                  <a:lnTo>
                    <a:pt x="7266" y="4310"/>
                  </a:lnTo>
                  <a:lnTo>
                    <a:pt x="7250" y="4356"/>
                  </a:lnTo>
                  <a:lnTo>
                    <a:pt x="7232" y="4402"/>
                  </a:lnTo>
                  <a:lnTo>
                    <a:pt x="7212" y="4448"/>
                  </a:lnTo>
                  <a:lnTo>
                    <a:pt x="7190" y="4492"/>
                  </a:lnTo>
                  <a:lnTo>
                    <a:pt x="7165" y="4536"/>
                  </a:lnTo>
                  <a:lnTo>
                    <a:pt x="7139" y="4578"/>
                  </a:lnTo>
                  <a:lnTo>
                    <a:pt x="7109" y="4620"/>
                  </a:lnTo>
                  <a:lnTo>
                    <a:pt x="7079" y="4660"/>
                  </a:lnTo>
                  <a:lnTo>
                    <a:pt x="7044" y="4699"/>
                  </a:lnTo>
                  <a:lnTo>
                    <a:pt x="7009" y="4737"/>
                  </a:lnTo>
                  <a:lnTo>
                    <a:pt x="6987" y="4757"/>
                  </a:lnTo>
                  <a:lnTo>
                    <a:pt x="6966" y="4777"/>
                  </a:lnTo>
                  <a:lnTo>
                    <a:pt x="4053" y="7690"/>
                  </a:lnTo>
                  <a:lnTo>
                    <a:pt x="4014" y="7726"/>
                  </a:lnTo>
                  <a:lnTo>
                    <a:pt x="3974" y="7761"/>
                  </a:lnTo>
                  <a:lnTo>
                    <a:pt x="3933" y="7793"/>
                  </a:lnTo>
                  <a:lnTo>
                    <a:pt x="3890" y="7822"/>
                  </a:lnTo>
                  <a:lnTo>
                    <a:pt x="3846" y="7851"/>
                  </a:lnTo>
                  <a:lnTo>
                    <a:pt x="3801" y="7875"/>
                  </a:lnTo>
                  <a:lnTo>
                    <a:pt x="3755" y="7898"/>
                  </a:lnTo>
                  <a:lnTo>
                    <a:pt x="3708" y="7918"/>
                  </a:lnTo>
                  <a:lnTo>
                    <a:pt x="3660" y="7936"/>
                  </a:lnTo>
                  <a:lnTo>
                    <a:pt x="3612" y="7951"/>
                  </a:lnTo>
                  <a:lnTo>
                    <a:pt x="3563" y="7964"/>
                  </a:lnTo>
                  <a:lnTo>
                    <a:pt x="3514" y="7975"/>
                  </a:lnTo>
                  <a:lnTo>
                    <a:pt x="3465" y="7983"/>
                  </a:lnTo>
                  <a:lnTo>
                    <a:pt x="3414" y="7989"/>
                  </a:lnTo>
                  <a:lnTo>
                    <a:pt x="3365" y="7993"/>
                  </a:lnTo>
                  <a:lnTo>
                    <a:pt x="3315" y="7994"/>
                  </a:lnTo>
                  <a:lnTo>
                    <a:pt x="3264" y="7993"/>
                  </a:lnTo>
                  <a:lnTo>
                    <a:pt x="3214" y="7989"/>
                  </a:lnTo>
                  <a:lnTo>
                    <a:pt x="3165" y="7983"/>
                  </a:lnTo>
                  <a:lnTo>
                    <a:pt x="3115" y="7975"/>
                  </a:lnTo>
                  <a:lnTo>
                    <a:pt x="3065" y="7964"/>
                  </a:lnTo>
                  <a:lnTo>
                    <a:pt x="3017" y="7951"/>
                  </a:lnTo>
                  <a:lnTo>
                    <a:pt x="2968" y="7936"/>
                  </a:lnTo>
                  <a:lnTo>
                    <a:pt x="2921" y="7918"/>
                  </a:lnTo>
                  <a:lnTo>
                    <a:pt x="2875" y="7898"/>
                  </a:lnTo>
                  <a:lnTo>
                    <a:pt x="2828" y="7875"/>
                  </a:lnTo>
                  <a:lnTo>
                    <a:pt x="2783" y="7851"/>
                  </a:lnTo>
                  <a:lnTo>
                    <a:pt x="2740" y="7822"/>
                  </a:lnTo>
                  <a:lnTo>
                    <a:pt x="2696" y="7793"/>
                  </a:lnTo>
                  <a:lnTo>
                    <a:pt x="2654" y="7761"/>
                  </a:lnTo>
                  <a:lnTo>
                    <a:pt x="2614" y="7726"/>
                  </a:lnTo>
                  <a:lnTo>
                    <a:pt x="2576" y="7690"/>
                  </a:lnTo>
                  <a:lnTo>
                    <a:pt x="2539" y="7651"/>
                  </a:lnTo>
                  <a:lnTo>
                    <a:pt x="2504" y="7610"/>
                  </a:lnTo>
                  <a:lnTo>
                    <a:pt x="2472" y="7569"/>
                  </a:lnTo>
                  <a:lnTo>
                    <a:pt x="2443" y="7526"/>
                  </a:lnTo>
                  <a:lnTo>
                    <a:pt x="2415" y="7482"/>
                  </a:lnTo>
                  <a:lnTo>
                    <a:pt x="2391" y="7438"/>
                  </a:lnTo>
                  <a:lnTo>
                    <a:pt x="2367" y="7391"/>
                  </a:lnTo>
                  <a:lnTo>
                    <a:pt x="2347" y="7344"/>
                  </a:lnTo>
                  <a:lnTo>
                    <a:pt x="2329" y="7297"/>
                  </a:lnTo>
                  <a:lnTo>
                    <a:pt x="2314" y="7248"/>
                  </a:lnTo>
                  <a:lnTo>
                    <a:pt x="2301" y="7200"/>
                  </a:lnTo>
                  <a:lnTo>
                    <a:pt x="2290" y="7151"/>
                  </a:lnTo>
                  <a:lnTo>
                    <a:pt x="2282" y="7101"/>
                  </a:lnTo>
                  <a:lnTo>
                    <a:pt x="2276" y="7051"/>
                  </a:lnTo>
                  <a:lnTo>
                    <a:pt x="2272" y="7001"/>
                  </a:lnTo>
                  <a:lnTo>
                    <a:pt x="2271" y="6951"/>
                  </a:lnTo>
                  <a:lnTo>
                    <a:pt x="2272" y="6900"/>
                  </a:lnTo>
                  <a:lnTo>
                    <a:pt x="2276" y="6851"/>
                  </a:lnTo>
                  <a:lnTo>
                    <a:pt x="2282" y="6801"/>
                  </a:lnTo>
                  <a:lnTo>
                    <a:pt x="2290" y="6751"/>
                  </a:lnTo>
                  <a:lnTo>
                    <a:pt x="2301" y="6701"/>
                  </a:lnTo>
                  <a:lnTo>
                    <a:pt x="2314" y="6653"/>
                  </a:lnTo>
                  <a:lnTo>
                    <a:pt x="2329" y="6604"/>
                  </a:lnTo>
                  <a:lnTo>
                    <a:pt x="2347" y="6557"/>
                  </a:lnTo>
                  <a:lnTo>
                    <a:pt x="2367" y="6511"/>
                  </a:lnTo>
                  <a:lnTo>
                    <a:pt x="2391" y="6465"/>
                  </a:lnTo>
                  <a:lnTo>
                    <a:pt x="2415" y="6420"/>
                  </a:lnTo>
                  <a:lnTo>
                    <a:pt x="2443" y="6376"/>
                  </a:lnTo>
                  <a:lnTo>
                    <a:pt x="2472" y="6332"/>
                  </a:lnTo>
                  <a:lnTo>
                    <a:pt x="2504" y="6291"/>
                  </a:lnTo>
                  <a:lnTo>
                    <a:pt x="2539" y="6251"/>
                  </a:lnTo>
                  <a:lnTo>
                    <a:pt x="2576" y="6213"/>
                  </a:lnTo>
                  <a:lnTo>
                    <a:pt x="3746" y="5041"/>
                  </a:lnTo>
                  <a:lnTo>
                    <a:pt x="1045" y="5041"/>
                  </a:lnTo>
                  <a:lnTo>
                    <a:pt x="990" y="5040"/>
                  </a:lnTo>
                  <a:lnTo>
                    <a:pt x="938" y="5036"/>
                  </a:lnTo>
                  <a:lnTo>
                    <a:pt x="886" y="5029"/>
                  </a:lnTo>
                  <a:lnTo>
                    <a:pt x="834" y="5020"/>
                  </a:lnTo>
                  <a:lnTo>
                    <a:pt x="785" y="5009"/>
                  </a:lnTo>
                  <a:lnTo>
                    <a:pt x="735" y="4995"/>
                  </a:lnTo>
                  <a:lnTo>
                    <a:pt x="686" y="4978"/>
                  </a:lnTo>
                  <a:lnTo>
                    <a:pt x="639" y="4959"/>
                  </a:lnTo>
                  <a:lnTo>
                    <a:pt x="593" y="4938"/>
                  </a:lnTo>
                  <a:lnTo>
                    <a:pt x="548" y="4916"/>
                  </a:lnTo>
                  <a:lnTo>
                    <a:pt x="504" y="4890"/>
                  </a:lnTo>
                  <a:lnTo>
                    <a:pt x="461" y="4862"/>
                  </a:lnTo>
                  <a:lnTo>
                    <a:pt x="420" y="4834"/>
                  </a:lnTo>
                  <a:lnTo>
                    <a:pt x="381" y="4802"/>
                  </a:lnTo>
                  <a:lnTo>
                    <a:pt x="343" y="4770"/>
                  </a:lnTo>
                  <a:lnTo>
                    <a:pt x="306" y="4735"/>
                  </a:lnTo>
                  <a:lnTo>
                    <a:pt x="272" y="4699"/>
                  </a:lnTo>
                  <a:lnTo>
                    <a:pt x="239" y="4661"/>
                  </a:lnTo>
                  <a:lnTo>
                    <a:pt x="208" y="4621"/>
                  </a:lnTo>
                  <a:lnTo>
                    <a:pt x="179" y="4581"/>
                  </a:lnTo>
                  <a:lnTo>
                    <a:pt x="151" y="4538"/>
                  </a:lnTo>
                  <a:lnTo>
                    <a:pt x="126" y="4494"/>
                  </a:lnTo>
                  <a:lnTo>
                    <a:pt x="103" y="4449"/>
                  </a:lnTo>
                  <a:lnTo>
                    <a:pt x="81" y="4403"/>
                  </a:lnTo>
                  <a:lnTo>
                    <a:pt x="64" y="4356"/>
                  </a:lnTo>
                  <a:lnTo>
                    <a:pt x="47" y="4307"/>
                  </a:lnTo>
                  <a:lnTo>
                    <a:pt x="33" y="4258"/>
                  </a:lnTo>
                  <a:lnTo>
                    <a:pt x="21" y="4207"/>
                  </a:lnTo>
                  <a:lnTo>
                    <a:pt x="12" y="4156"/>
                  </a:lnTo>
                  <a:lnTo>
                    <a:pt x="5" y="4104"/>
                  </a:lnTo>
                  <a:lnTo>
                    <a:pt x="1" y="4051"/>
                  </a:lnTo>
                  <a:lnTo>
                    <a:pt x="0" y="3997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91" tIns="33696" rIns="67391" bIns="33696" anchor="ctr"/>
            <a:lstStyle/>
            <a:p>
              <a:endParaRPr lang="zh-CN" altLang="en-US"/>
            </a:p>
          </p:txBody>
        </p:sp>
        <p:sp>
          <p:nvSpPr>
            <p:cNvPr id="7" name="KSO_Shape"/>
            <p:cNvSpPr>
              <a:spLocks/>
            </p:cNvSpPr>
            <p:nvPr/>
          </p:nvSpPr>
          <p:spPr bwMode="auto">
            <a:xfrm rot="19000602">
              <a:off x="2855602" y="3107603"/>
              <a:ext cx="1629597" cy="1551119"/>
            </a:xfrm>
            <a:custGeom>
              <a:avLst/>
              <a:gdLst>
                <a:gd name="T0" fmla="*/ 407337059 w 7313"/>
                <a:gd name="T1" fmla="*/ 407252968 h 7994"/>
                <a:gd name="T2" fmla="*/ 407337059 w 7313"/>
                <a:gd name="T3" fmla="*/ 407252968 h 7994"/>
                <a:gd name="T4" fmla="*/ 407337059 w 7313"/>
                <a:gd name="T5" fmla="*/ 407252968 h 7994"/>
                <a:gd name="T6" fmla="*/ 407337059 w 7313"/>
                <a:gd name="T7" fmla="*/ 407252968 h 7994"/>
                <a:gd name="T8" fmla="*/ 407337059 w 7313"/>
                <a:gd name="T9" fmla="*/ 407252968 h 7994"/>
                <a:gd name="T10" fmla="*/ 407337059 w 7313"/>
                <a:gd name="T11" fmla="*/ 407252968 h 7994"/>
                <a:gd name="T12" fmla="*/ 407337059 w 7313"/>
                <a:gd name="T13" fmla="*/ 407252968 h 7994"/>
                <a:gd name="T14" fmla="*/ 407337059 w 7313"/>
                <a:gd name="T15" fmla="*/ 407252968 h 7994"/>
                <a:gd name="T16" fmla="*/ 407337059 w 7313"/>
                <a:gd name="T17" fmla="*/ 407252968 h 7994"/>
                <a:gd name="T18" fmla="*/ 407337059 w 7313"/>
                <a:gd name="T19" fmla="*/ 407252968 h 7994"/>
                <a:gd name="T20" fmla="*/ 407337059 w 7313"/>
                <a:gd name="T21" fmla="*/ 407252968 h 7994"/>
                <a:gd name="T22" fmla="*/ 407337059 w 7313"/>
                <a:gd name="T23" fmla="*/ 407252968 h 7994"/>
                <a:gd name="T24" fmla="*/ 407337059 w 7313"/>
                <a:gd name="T25" fmla="*/ 407252968 h 7994"/>
                <a:gd name="T26" fmla="*/ 407337059 w 7313"/>
                <a:gd name="T27" fmla="*/ 407252968 h 7994"/>
                <a:gd name="T28" fmla="*/ 407337059 w 7313"/>
                <a:gd name="T29" fmla="*/ 407252968 h 7994"/>
                <a:gd name="T30" fmla="*/ 407337059 w 7313"/>
                <a:gd name="T31" fmla="*/ 407252968 h 7994"/>
                <a:gd name="T32" fmla="*/ 407337059 w 7313"/>
                <a:gd name="T33" fmla="*/ 407252968 h 7994"/>
                <a:gd name="T34" fmla="*/ 407337059 w 7313"/>
                <a:gd name="T35" fmla="*/ 407252968 h 7994"/>
                <a:gd name="T36" fmla="*/ 407337059 w 7313"/>
                <a:gd name="T37" fmla="*/ 407252968 h 7994"/>
                <a:gd name="T38" fmla="*/ 407337059 w 7313"/>
                <a:gd name="T39" fmla="*/ 407252968 h 7994"/>
                <a:gd name="T40" fmla="*/ 407337059 w 7313"/>
                <a:gd name="T41" fmla="*/ 407252968 h 7994"/>
                <a:gd name="T42" fmla="*/ 407337059 w 7313"/>
                <a:gd name="T43" fmla="*/ 407252968 h 7994"/>
                <a:gd name="T44" fmla="*/ 407337059 w 7313"/>
                <a:gd name="T45" fmla="*/ 407252968 h 7994"/>
                <a:gd name="T46" fmla="*/ 407337059 w 7313"/>
                <a:gd name="T47" fmla="*/ 407252968 h 7994"/>
                <a:gd name="T48" fmla="*/ 407337059 w 7313"/>
                <a:gd name="T49" fmla="*/ 407252968 h 7994"/>
                <a:gd name="T50" fmla="*/ 407337059 w 7313"/>
                <a:gd name="T51" fmla="*/ 407252968 h 7994"/>
                <a:gd name="T52" fmla="*/ 407337059 w 7313"/>
                <a:gd name="T53" fmla="*/ 407252968 h 7994"/>
                <a:gd name="T54" fmla="*/ 407337059 w 7313"/>
                <a:gd name="T55" fmla="*/ 407252968 h 7994"/>
                <a:gd name="T56" fmla="*/ 407337059 w 7313"/>
                <a:gd name="T57" fmla="*/ 407252968 h 7994"/>
                <a:gd name="T58" fmla="*/ 407337059 w 7313"/>
                <a:gd name="T59" fmla="*/ 407252968 h 7994"/>
                <a:gd name="T60" fmla="*/ 407337059 w 7313"/>
                <a:gd name="T61" fmla="*/ 407252968 h 7994"/>
                <a:gd name="T62" fmla="*/ 407337059 w 7313"/>
                <a:gd name="T63" fmla="*/ 407252968 h 7994"/>
                <a:gd name="T64" fmla="*/ 407337059 w 7313"/>
                <a:gd name="T65" fmla="*/ 407252968 h 7994"/>
                <a:gd name="T66" fmla="*/ 407337059 w 7313"/>
                <a:gd name="T67" fmla="*/ 407252968 h 7994"/>
                <a:gd name="T68" fmla="*/ 407337059 w 7313"/>
                <a:gd name="T69" fmla="*/ 407252968 h 7994"/>
                <a:gd name="T70" fmla="*/ 407337059 w 7313"/>
                <a:gd name="T71" fmla="*/ 407252968 h 7994"/>
                <a:gd name="T72" fmla="*/ 407337059 w 7313"/>
                <a:gd name="T73" fmla="*/ 407252968 h 7994"/>
                <a:gd name="T74" fmla="*/ 407337059 w 7313"/>
                <a:gd name="T75" fmla="*/ 407252968 h 7994"/>
                <a:gd name="T76" fmla="*/ 407337059 w 7313"/>
                <a:gd name="T77" fmla="*/ 407252968 h 7994"/>
                <a:gd name="T78" fmla="*/ 407337059 w 7313"/>
                <a:gd name="T79" fmla="*/ 407252968 h 7994"/>
                <a:gd name="T80" fmla="*/ 407337059 w 7313"/>
                <a:gd name="T81" fmla="*/ 407252968 h 7994"/>
                <a:gd name="T82" fmla="*/ 407337059 w 7313"/>
                <a:gd name="T83" fmla="*/ 407252968 h 7994"/>
                <a:gd name="T84" fmla="*/ 407337059 w 7313"/>
                <a:gd name="T85" fmla="*/ 407252968 h 7994"/>
                <a:gd name="T86" fmla="*/ 407337059 w 7313"/>
                <a:gd name="T87" fmla="*/ 407252968 h 7994"/>
                <a:gd name="T88" fmla="*/ 407337059 w 7313"/>
                <a:gd name="T89" fmla="*/ 407252968 h 7994"/>
                <a:gd name="T90" fmla="*/ 407337059 w 7313"/>
                <a:gd name="T91" fmla="*/ 407252968 h 7994"/>
                <a:gd name="T92" fmla="*/ 407337059 w 7313"/>
                <a:gd name="T93" fmla="*/ 407252968 h 7994"/>
                <a:gd name="T94" fmla="*/ 407337059 w 7313"/>
                <a:gd name="T95" fmla="*/ 407252968 h 7994"/>
                <a:gd name="T96" fmla="*/ 407337059 w 7313"/>
                <a:gd name="T97" fmla="*/ 407252968 h 7994"/>
                <a:gd name="T98" fmla="*/ 407337059 w 7313"/>
                <a:gd name="T99" fmla="*/ 407252968 h 7994"/>
                <a:gd name="T100" fmla="*/ 407337059 w 7313"/>
                <a:gd name="T101" fmla="*/ 407252968 h 7994"/>
                <a:gd name="T102" fmla="*/ 407337059 w 7313"/>
                <a:gd name="T103" fmla="*/ 407252968 h 799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313" h="7994">
                  <a:moveTo>
                    <a:pt x="0" y="3997"/>
                  </a:moveTo>
                  <a:lnTo>
                    <a:pt x="0" y="3997"/>
                  </a:lnTo>
                  <a:lnTo>
                    <a:pt x="1" y="3944"/>
                  </a:lnTo>
                  <a:lnTo>
                    <a:pt x="5" y="3891"/>
                  </a:lnTo>
                  <a:lnTo>
                    <a:pt x="12" y="3839"/>
                  </a:lnTo>
                  <a:lnTo>
                    <a:pt x="21" y="3788"/>
                  </a:lnTo>
                  <a:lnTo>
                    <a:pt x="33" y="3737"/>
                  </a:lnTo>
                  <a:lnTo>
                    <a:pt x="47" y="3687"/>
                  </a:lnTo>
                  <a:lnTo>
                    <a:pt x="64" y="3639"/>
                  </a:lnTo>
                  <a:lnTo>
                    <a:pt x="81" y="3591"/>
                  </a:lnTo>
                  <a:lnTo>
                    <a:pt x="103" y="3545"/>
                  </a:lnTo>
                  <a:lnTo>
                    <a:pt x="126" y="3500"/>
                  </a:lnTo>
                  <a:lnTo>
                    <a:pt x="151" y="3457"/>
                  </a:lnTo>
                  <a:lnTo>
                    <a:pt x="179" y="3414"/>
                  </a:lnTo>
                  <a:lnTo>
                    <a:pt x="208" y="3373"/>
                  </a:lnTo>
                  <a:lnTo>
                    <a:pt x="239" y="3333"/>
                  </a:lnTo>
                  <a:lnTo>
                    <a:pt x="272" y="3296"/>
                  </a:lnTo>
                  <a:lnTo>
                    <a:pt x="306" y="3259"/>
                  </a:lnTo>
                  <a:lnTo>
                    <a:pt x="343" y="3225"/>
                  </a:lnTo>
                  <a:lnTo>
                    <a:pt x="381" y="3191"/>
                  </a:lnTo>
                  <a:lnTo>
                    <a:pt x="420" y="3161"/>
                  </a:lnTo>
                  <a:lnTo>
                    <a:pt x="461" y="3131"/>
                  </a:lnTo>
                  <a:lnTo>
                    <a:pt x="504" y="3104"/>
                  </a:lnTo>
                  <a:lnTo>
                    <a:pt x="548" y="3079"/>
                  </a:lnTo>
                  <a:lnTo>
                    <a:pt x="593" y="3055"/>
                  </a:lnTo>
                  <a:lnTo>
                    <a:pt x="639" y="3035"/>
                  </a:lnTo>
                  <a:lnTo>
                    <a:pt x="686" y="3016"/>
                  </a:lnTo>
                  <a:lnTo>
                    <a:pt x="735" y="3000"/>
                  </a:lnTo>
                  <a:lnTo>
                    <a:pt x="785" y="2986"/>
                  </a:lnTo>
                  <a:lnTo>
                    <a:pt x="834" y="2974"/>
                  </a:lnTo>
                  <a:lnTo>
                    <a:pt x="886" y="2964"/>
                  </a:lnTo>
                  <a:lnTo>
                    <a:pt x="938" y="2957"/>
                  </a:lnTo>
                  <a:lnTo>
                    <a:pt x="990" y="2954"/>
                  </a:lnTo>
                  <a:lnTo>
                    <a:pt x="1045" y="2952"/>
                  </a:lnTo>
                  <a:lnTo>
                    <a:pt x="3746" y="2952"/>
                  </a:lnTo>
                  <a:lnTo>
                    <a:pt x="2576" y="1782"/>
                  </a:lnTo>
                  <a:lnTo>
                    <a:pt x="2539" y="1743"/>
                  </a:lnTo>
                  <a:lnTo>
                    <a:pt x="2504" y="1703"/>
                  </a:lnTo>
                  <a:lnTo>
                    <a:pt x="2472" y="1661"/>
                  </a:lnTo>
                  <a:lnTo>
                    <a:pt x="2443" y="1619"/>
                  </a:lnTo>
                  <a:lnTo>
                    <a:pt x="2415" y="1575"/>
                  </a:lnTo>
                  <a:lnTo>
                    <a:pt x="2391" y="1530"/>
                  </a:lnTo>
                  <a:lnTo>
                    <a:pt x="2367" y="1484"/>
                  </a:lnTo>
                  <a:lnTo>
                    <a:pt x="2347" y="1438"/>
                  </a:lnTo>
                  <a:lnTo>
                    <a:pt x="2329" y="1389"/>
                  </a:lnTo>
                  <a:lnTo>
                    <a:pt x="2314" y="1342"/>
                  </a:lnTo>
                  <a:lnTo>
                    <a:pt x="2301" y="1292"/>
                  </a:lnTo>
                  <a:lnTo>
                    <a:pt x="2290" y="1244"/>
                  </a:lnTo>
                  <a:lnTo>
                    <a:pt x="2282" y="1194"/>
                  </a:lnTo>
                  <a:lnTo>
                    <a:pt x="2276" y="1144"/>
                  </a:lnTo>
                  <a:lnTo>
                    <a:pt x="2272" y="1093"/>
                  </a:lnTo>
                  <a:lnTo>
                    <a:pt x="2271" y="1044"/>
                  </a:lnTo>
                  <a:lnTo>
                    <a:pt x="2272" y="994"/>
                  </a:lnTo>
                  <a:lnTo>
                    <a:pt x="2276" y="943"/>
                  </a:lnTo>
                  <a:lnTo>
                    <a:pt x="2282" y="893"/>
                  </a:lnTo>
                  <a:lnTo>
                    <a:pt x="2290" y="844"/>
                  </a:lnTo>
                  <a:lnTo>
                    <a:pt x="2301" y="794"/>
                  </a:lnTo>
                  <a:lnTo>
                    <a:pt x="2314" y="745"/>
                  </a:lnTo>
                  <a:lnTo>
                    <a:pt x="2329" y="698"/>
                  </a:lnTo>
                  <a:lnTo>
                    <a:pt x="2347" y="650"/>
                  </a:lnTo>
                  <a:lnTo>
                    <a:pt x="2367" y="603"/>
                  </a:lnTo>
                  <a:lnTo>
                    <a:pt x="2391" y="557"/>
                  </a:lnTo>
                  <a:lnTo>
                    <a:pt x="2415" y="512"/>
                  </a:lnTo>
                  <a:lnTo>
                    <a:pt x="2443" y="468"/>
                  </a:lnTo>
                  <a:lnTo>
                    <a:pt x="2472" y="426"/>
                  </a:lnTo>
                  <a:lnTo>
                    <a:pt x="2504" y="384"/>
                  </a:lnTo>
                  <a:lnTo>
                    <a:pt x="2539" y="343"/>
                  </a:lnTo>
                  <a:lnTo>
                    <a:pt x="2576" y="305"/>
                  </a:lnTo>
                  <a:lnTo>
                    <a:pt x="2614" y="268"/>
                  </a:lnTo>
                  <a:lnTo>
                    <a:pt x="2654" y="233"/>
                  </a:lnTo>
                  <a:lnTo>
                    <a:pt x="2696" y="201"/>
                  </a:lnTo>
                  <a:lnTo>
                    <a:pt x="2740" y="171"/>
                  </a:lnTo>
                  <a:lnTo>
                    <a:pt x="2783" y="144"/>
                  </a:lnTo>
                  <a:lnTo>
                    <a:pt x="2828" y="119"/>
                  </a:lnTo>
                  <a:lnTo>
                    <a:pt x="2875" y="97"/>
                  </a:lnTo>
                  <a:lnTo>
                    <a:pt x="2921" y="77"/>
                  </a:lnTo>
                  <a:lnTo>
                    <a:pt x="2968" y="59"/>
                  </a:lnTo>
                  <a:lnTo>
                    <a:pt x="3017" y="44"/>
                  </a:lnTo>
                  <a:lnTo>
                    <a:pt x="3065" y="29"/>
                  </a:lnTo>
                  <a:lnTo>
                    <a:pt x="3115" y="19"/>
                  </a:lnTo>
                  <a:lnTo>
                    <a:pt x="3165" y="10"/>
                  </a:lnTo>
                  <a:lnTo>
                    <a:pt x="3214" y="5"/>
                  </a:lnTo>
                  <a:lnTo>
                    <a:pt x="3264" y="1"/>
                  </a:lnTo>
                  <a:lnTo>
                    <a:pt x="3315" y="0"/>
                  </a:lnTo>
                  <a:lnTo>
                    <a:pt x="3365" y="1"/>
                  </a:lnTo>
                  <a:lnTo>
                    <a:pt x="3414" y="5"/>
                  </a:lnTo>
                  <a:lnTo>
                    <a:pt x="3465" y="10"/>
                  </a:lnTo>
                  <a:lnTo>
                    <a:pt x="3514" y="19"/>
                  </a:lnTo>
                  <a:lnTo>
                    <a:pt x="3563" y="29"/>
                  </a:lnTo>
                  <a:lnTo>
                    <a:pt x="3612" y="44"/>
                  </a:lnTo>
                  <a:lnTo>
                    <a:pt x="3660" y="59"/>
                  </a:lnTo>
                  <a:lnTo>
                    <a:pt x="3708" y="77"/>
                  </a:lnTo>
                  <a:lnTo>
                    <a:pt x="3755" y="97"/>
                  </a:lnTo>
                  <a:lnTo>
                    <a:pt x="3801" y="119"/>
                  </a:lnTo>
                  <a:lnTo>
                    <a:pt x="3846" y="144"/>
                  </a:lnTo>
                  <a:lnTo>
                    <a:pt x="3890" y="171"/>
                  </a:lnTo>
                  <a:lnTo>
                    <a:pt x="3933" y="201"/>
                  </a:lnTo>
                  <a:lnTo>
                    <a:pt x="3974" y="233"/>
                  </a:lnTo>
                  <a:lnTo>
                    <a:pt x="4014" y="268"/>
                  </a:lnTo>
                  <a:lnTo>
                    <a:pt x="4053" y="305"/>
                  </a:lnTo>
                  <a:lnTo>
                    <a:pt x="6965" y="3216"/>
                  </a:lnTo>
                  <a:lnTo>
                    <a:pt x="6987" y="3236"/>
                  </a:lnTo>
                  <a:lnTo>
                    <a:pt x="7009" y="3258"/>
                  </a:lnTo>
                  <a:lnTo>
                    <a:pt x="7043" y="3293"/>
                  </a:lnTo>
                  <a:lnTo>
                    <a:pt x="7076" y="3331"/>
                  </a:lnTo>
                  <a:lnTo>
                    <a:pt x="7106" y="3370"/>
                  </a:lnTo>
                  <a:lnTo>
                    <a:pt x="7134" y="3410"/>
                  </a:lnTo>
                  <a:lnTo>
                    <a:pt x="7161" y="3451"/>
                  </a:lnTo>
                  <a:lnTo>
                    <a:pt x="7185" y="3493"/>
                  </a:lnTo>
                  <a:lnTo>
                    <a:pt x="7208" y="3536"/>
                  </a:lnTo>
                  <a:lnTo>
                    <a:pt x="7228" y="3578"/>
                  </a:lnTo>
                  <a:lnTo>
                    <a:pt x="7245" y="3623"/>
                  </a:lnTo>
                  <a:lnTo>
                    <a:pt x="7261" y="3668"/>
                  </a:lnTo>
                  <a:lnTo>
                    <a:pt x="7275" y="3713"/>
                  </a:lnTo>
                  <a:lnTo>
                    <a:pt x="7286" y="3759"/>
                  </a:lnTo>
                  <a:lnTo>
                    <a:pt x="7296" y="3806"/>
                  </a:lnTo>
                  <a:lnTo>
                    <a:pt x="7303" y="3852"/>
                  </a:lnTo>
                  <a:lnTo>
                    <a:pt x="7308" y="3899"/>
                  </a:lnTo>
                  <a:lnTo>
                    <a:pt x="7312" y="3946"/>
                  </a:lnTo>
                  <a:lnTo>
                    <a:pt x="7312" y="3949"/>
                  </a:lnTo>
                  <a:lnTo>
                    <a:pt x="7312" y="3951"/>
                  </a:lnTo>
                  <a:lnTo>
                    <a:pt x="7313" y="3970"/>
                  </a:lnTo>
                  <a:lnTo>
                    <a:pt x="7313" y="3971"/>
                  </a:lnTo>
                  <a:lnTo>
                    <a:pt x="7313" y="3974"/>
                  </a:lnTo>
                  <a:lnTo>
                    <a:pt x="7313" y="3996"/>
                  </a:lnTo>
                  <a:lnTo>
                    <a:pt x="7313" y="3997"/>
                  </a:lnTo>
                  <a:lnTo>
                    <a:pt x="7313" y="3999"/>
                  </a:lnTo>
                  <a:lnTo>
                    <a:pt x="7313" y="4021"/>
                  </a:lnTo>
                  <a:lnTo>
                    <a:pt x="7311" y="4070"/>
                  </a:lnTo>
                  <a:lnTo>
                    <a:pt x="7306" y="4118"/>
                  </a:lnTo>
                  <a:lnTo>
                    <a:pt x="7300" y="4167"/>
                  </a:lnTo>
                  <a:lnTo>
                    <a:pt x="7290" y="4215"/>
                  </a:lnTo>
                  <a:lnTo>
                    <a:pt x="7280" y="4262"/>
                  </a:lnTo>
                  <a:lnTo>
                    <a:pt x="7266" y="4310"/>
                  </a:lnTo>
                  <a:lnTo>
                    <a:pt x="7250" y="4356"/>
                  </a:lnTo>
                  <a:lnTo>
                    <a:pt x="7232" y="4402"/>
                  </a:lnTo>
                  <a:lnTo>
                    <a:pt x="7212" y="4448"/>
                  </a:lnTo>
                  <a:lnTo>
                    <a:pt x="7190" y="4492"/>
                  </a:lnTo>
                  <a:lnTo>
                    <a:pt x="7165" y="4536"/>
                  </a:lnTo>
                  <a:lnTo>
                    <a:pt x="7139" y="4578"/>
                  </a:lnTo>
                  <a:lnTo>
                    <a:pt x="7109" y="4620"/>
                  </a:lnTo>
                  <a:lnTo>
                    <a:pt x="7079" y="4660"/>
                  </a:lnTo>
                  <a:lnTo>
                    <a:pt x="7044" y="4699"/>
                  </a:lnTo>
                  <a:lnTo>
                    <a:pt x="7009" y="4737"/>
                  </a:lnTo>
                  <a:lnTo>
                    <a:pt x="6987" y="4757"/>
                  </a:lnTo>
                  <a:lnTo>
                    <a:pt x="6966" y="4777"/>
                  </a:lnTo>
                  <a:lnTo>
                    <a:pt x="4053" y="7690"/>
                  </a:lnTo>
                  <a:lnTo>
                    <a:pt x="4014" y="7726"/>
                  </a:lnTo>
                  <a:lnTo>
                    <a:pt x="3974" y="7761"/>
                  </a:lnTo>
                  <a:lnTo>
                    <a:pt x="3933" y="7793"/>
                  </a:lnTo>
                  <a:lnTo>
                    <a:pt x="3890" y="7822"/>
                  </a:lnTo>
                  <a:lnTo>
                    <a:pt x="3846" y="7851"/>
                  </a:lnTo>
                  <a:lnTo>
                    <a:pt x="3801" y="7875"/>
                  </a:lnTo>
                  <a:lnTo>
                    <a:pt x="3755" y="7898"/>
                  </a:lnTo>
                  <a:lnTo>
                    <a:pt x="3708" y="7918"/>
                  </a:lnTo>
                  <a:lnTo>
                    <a:pt x="3660" y="7936"/>
                  </a:lnTo>
                  <a:lnTo>
                    <a:pt x="3612" y="7951"/>
                  </a:lnTo>
                  <a:lnTo>
                    <a:pt x="3563" y="7964"/>
                  </a:lnTo>
                  <a:lnTo>
                    <a:pt x="3514" y="7975"/>
                  </a:lnTo>
                  <a:lnTo>
                    <a:pt x="3465" y="7983"/>
                  </a:lnTo>
                  <a:lnTo>
                    <a:pt x="3414" y="7989"/>
                  </a:lnTo>
                  <a:lnTo>
                    <a:pt x="3365" y="7993"/>
                  </a:lnTo>
                  <a:lnTo>
                    <a:pt x="3315" y="7994"/>
                  </a:lnTo>
                  <a:lnTo>
                    <a:pt x="3264" y="7993"/>
                  </a:lnTo>
                  <a:lnTo>
                    <a:pt x="3214" y="7989"/>
                  </a:lnTo>
                  <a:lnTo>
                    <a:pt x="3165" y="7983"/>
                  </a:lnTo>
                  <a:lnTo>
                    <a:pt x="3115" y="7975"/>
                  </a:lnTo>
                  <a:lnTo>
                    <a:pt x="3065" y="7964"/>
                  </a:lnTo>
                  <a:lnTo>
                    <a:pt x="3017" y="7951"/>
                  </a:lnTo>
                  <a:lnTo>
                    <a:pt x="2968" y="7936"/>
                  </a:lnTo>
                  <a:lnTo>
                    <a:pt x="2921" y="7918"/>
                  </a:lnTo>
                  <a:lnTo>
                    <a:pt x="2875" y="7898"/>
                  </a:lnTo>
                  <a:lnTo>
                    <a:pt x="2828" y="7875"/>
                  </a:lnTo>
                  <a:lnTo>
                    <a:pt x="2783" y="7851"/>
                  </a:lnTo>
                  <a:lnTo>
                    <a:pt x="2740" y="7822"/>
                  </a:lnTo>
                  <a:lnTo>
                    <a:pt x="2696" y="7793"/>
                  </a:lnTo>
                  <a:lnTo>
                    <a:pt x="2654" y="7761"/>
                  </a:lnTo>
                  <a:lnTo>
                    <a:pt x="2614" y="7726"/>
                  </a:lnTo>
                  <a:lnTo>
                    <a:pt x="2576" y="7690"/>
                  </a:lnTo>
                  <a:lnTo>
                    <a:pt x="2539" y="7651"/>
                  </a:lnTo>
                  <a:lnTo>
                    <a:pt x="2504" y="7610"/>
                  </a:lnTo>
                  <a:lnTo>
                    <a:pt x="2472" y="7569"/>
                  </a:lnTo>
                  <a:lnTo>
                    <a:pt x="2443" y="7526"/>
                  </a:lnTo>
                  <a:lnTo>
                    <a:pt x="2415" y="7482"/>
                  </a:lnTo>
                  <a:lnTo>
                    <a:pt x="2391" y="7438"/>
                  </a:lnTo>
                  <a:lnTo>
                    <a:pt x="2367" y="7391"/>
                  </a:lnTo>
                  <a:lnTo>
                    <a:pt x="2347" y="7344"/>
                  </a:lnTo>
                  <a:lnTo>
                    <a:pt x="2329" y="7297"/>
                  </a:lnTo>
                  <a:lnTo>
                    <a:pt x="2314" y="7248"/>
                  </a:lnTo>
                  <a:lnTo>
                    <a:pt x="2301" y="7200"/>
                  </a:lnTo>
                  <a:lnTo>
                    <a:pt x="2290" y="7151"/>
                  </a:lnTo>
                  <a:lnTo>
                    <a:pt x="2282" y="7101"/>
                  </a:lnTo>
                  <a:lnTo>
                    <a:pt x="2276" y="7051"/>
                  </a:lnTo>
                  <a:lnTo>
                    <a:pt x="2272" y="7001"/>
                  </a:lnTo>
                  <a:lnTo>
                    <a:pt x="2271" y="6951"/>
                  </a:lnTo>
                  <a:lnTo>
                    <a:pt x="2272" y="6900"/>
                  </a:lnTo>
                  <a:lnTo>
                    <a:pt x="2276" y="6851"/>
                  </a:lnTo>
                  <a:lnTo>
                    <a:pt x="2282" y="6801"/>
                  </a:lnTo>
                  <a:lnTo>
                    <a:pt x="2290" y="6751"/>
                  </a:lnTo>
                  <a:lnTo>
                    <a:pt x="2301" y="6701"/>
                  </a:lnTo>
                  <a:lnTo>
                    <a:pt x="2314" y="6653"/>
                  </a:lnTo>
                  <a:lnTo>
                    <a:pt x="2329" y="6604"/>
                  </a:lnTo>
                  <a:lnTo>
                    <a:pt x="2347" y="6557"/>
                  </a:lnTo>
                  <a:lnTo>
                    <a:pt x="2367" y="6511"/>
                  </a:lnTo>
                  <a:lnTo>
                    <a:pt x="2391" y="6465"/>
                  </a:lnTo>
                  <a:lnTo>
                    <a:pt x="2415" y="6420"/>
                  </a:lnTo>
                  <a:lnTo>
                    <a:pt x="2443" y="6376"/>
                  </a:lnTo>
                  <a:lnTo>
                    <a:pt x="2472" y="6332"/>
                  </a:lnTo>
                  <a:lnTo>
                    <a:pt x="2504" y="6291"/>
                  </a:lnTo>
                  <a:lnTo>
                    <a:pt x="2539" y="6251"/>
                  </a:lnTo>
                  <a:lnTo>
                    <a:pt x="2576" y="6213"/>
                  </a:lnTo>
                  <a:lnTo>
                    <a:pt x="3746" y="5041"/>
                  </a:lnTo>
                  <a:lnTo>
                    <a:pt x="1045" y="5041"/>
                  </a:lnTo>
                  <a:lnTo>
                    <a:pt x="990" y="5040"/>
                  </a:lnTo>
                  <a:lnTo>
                    <a:pt x="938" y="5036"/>
                  </a:lnTo>
                  <a:lnTo>
                    <a:pt x="886" y="5029"/>
                  </a:lnTo>
                  <a:lnTo>
                    <a:pt x="834" y="5020"/>
                  </a:lnTo>
                  <a:lnTo>
                    <a:pt x="785" y="5009"/>
                  </a:lnTo>
                  <a:lnTo>
                    <a:pt x="735" y="4995"/>
                  </a:lnTo>
                  <a:lnTo>
                    <a:pt x="686" y="4978"/>
                  </a:lnTo>
                  <a:lnTo>
                    <a:pt x="639" y="4959"/>
                  </a:lnTo>
                  <a:lnTo>
                    <a:pt x="593" y="4938"/>
                  </a:lnTo>
                  <a:lnTo>
                    <a:pt x="548" y="4916"/>
                  </a:lnTo>
                  <a:lnTo>
                    <a:pt x="504" y="4890"/>
                  </a:lnTo>
                  <a:lnTo>
                    <a:pt x="461" y="4862"/>
                  </a:lnTo>
                  <a:lnTo>
                    <a:pt x="420" y="4834"/>
                  </a:lnTo>
                  <a:lnTo>
                    <a:pt x="381" y="4802"/>
                  </a:lnTo>
                  <a:lnTo>
                    <a:pt x="343" y="4770"/>
                  </a:lnTo>
                  <a:lnTo>
                    <a:pt x="306" y="4735"/>
                  </a:lnTo>
                  <a:lnTo>
                    <a:pt x="272" y="4699"/>
                  </a:lnTo>
                  <a:lnTo>
                    <a:pt x="239" y="4661"/>
                  </a:lnTo>
                  <a:lnTo>
                    <a:pt x="208" y="4621"/>
                  </a:lnTo>
                  <a:lnTo>
                    <a:pt x="179" y="4581"/>
                  </a:lnTo>
                  <a:lnTo>
                    <a:pt x="151" y="4538"/>
                  </a:lnTo>
                  <a:lnTo>
                    <a:pt x="126" y="4494"/>
                  </a:lnTo>
                  <a:lnTo>
                    <a:pt x="103" y="4449"/>
                  </a:lnTo>
                  <a:lnTo>
                    <a:pt x="81" y="4403"/>
                  </a:lnTo>
                  <a:lnTo>
                    <a:pt x="64" y="4356"/>
                  </a:lnTo>
                  <a:lnTo>
                    <a:pt x="47" y="4307"/>
                  </a:lnTo>
                  <a:lnTo>
                    <a:pt x="33" y="4258"/>
                  </a:lnTo>
                  <a:lnTo>
                    <a:pt x="21" y="4207"/>
                  </a:lnTo>
                  <a:lnTo>
                    <a:pt x="12" y="4156"/>
                  </a:lnTo>
                  <a:lnTo>
                    <a:pt x="5" y="4104"/>
                  </a:lnTo>
                  <a:lnTo>
                    <a:pt x="1" y="4051"/>
                  </a:lnTo>
                  <a:lnTo>
                    <a:pt x="0" y="3997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91" tIns="33696" rIns="67391" bIns="33696" anchor="ctr"/>
            <a:lstStyle/>
            <a:p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563057" y="176354"/>
            <a:ext cx="2397882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500" b="1" dirty="0">
                <a:solidFill>
                  <a:srgbClr val="17375E"/>
                </a:solidFill>
                <a:sym typeface="Arial" panose="020B0604020202020204" pitchFamily="34" charset="0"/>
              </a:rPr>
              <a:t>Project Scope</a:t>
            </a:r>
            <a:endParaRPr lang="zh-CN" altLang="en-US" sz="2500" b="1" dirty="0">
              <a:solidFill>
                <a:srgbClr val="17375E"/>
              </a:solidFill>
              <a:sym typeface="Arial" panose="020B0604020202020204" pitchFamily="34" charset="0"/>
            </a:endParaRPr>
          </a:p>
        </p:txBody>
      </p:sp>
      <p:pic>
        <p:nvPicPr>
          <p:cNvPr id="35" name="Picture 2" descr="Reddit API Integrations - Pipedream">
            <a:extLst>
              <a:ext uri="{FF2B5EF4-FFF2-40B4-BE49-F238E27FC236}">
                <a16:creationId xmlns:a16="http://schemas.microsoft.com/office/drawing/2014/main" id="{0359C8C8-D2FC-1A70-1F1B-949FED140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58" y="3481202"/>
            <a:ext cx="896150" cy="89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Youtube Icon Logo PNG &amp; SVG Design For T-Shirts">
            <a:hlinkClick r:id="rId4"/>
            <a:extLst>
              <a:ext uri="{FF2B5EF4-FFF2-40B4-BE49-F238E27FC236}">
                <a16:creationId xmlns:a16="http://schemas.microsoft.com/office/drawing/2014/main" id="{B6A29B46-5872-246C-2D61-7D033710A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804" y="1404118"/>
            <a:ext cx="1117384" cy="111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16B1937-B133-484E-1072-06321F329B69}"/>
              </a:ext>
            </a:extLst>
          </p:cNvPr>
          <p:cNvSpPr txBox="1"/>
          <p:nvPr/>
        </p:nvSpPr>
        <p:spPr>
          <a:xfrm>
            <a:off x="176577" y="882317"/>
            <a:ext cx="4205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Used: Reddit API &amp; YouTube API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F5F86BC-EA34-1607-162E-85FF81135407}"/>
              </a:ext>
            </a:extLst>
          </p:cNvPr>
          <p:cNvSpPr txBox="1"/>
          <p:nvPr/>
        </p:nvSpPr>
        <p:spPr>
          <a:xfrm>
            <a:off x="176577" y="1353048"/>
            <a:ext cx="5368267" cy="36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key objectives include: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B8F356-AC2D-129F-189F-307E9CA4415E}"/>
              </a:ext>
            </a:extLst>
          </p:cNvPr>
          <p:cNvSpPr txBox="1"/>
          <p:nvPr/>
        </p:nvSpPr>
        <p:spPr>
          <a:xfrm>
            <a:off x="472196" y="1730486"/>
            <a:ext cx="4480538" cy="3021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Temporal Analysis: </a:t>
            </a:r>
            <a:r>
              <a:rPr lang="en-US" altLang="zh-CN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Analyzing posting patterns by hour and day to identify optimal engagement times.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Community Comparison: </a:t>
            </a:r>
            <a:r>
              <a:rPr lang="en-US" altLang="zh-CN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Comparing engagement metrics (posts, comments, votes) across Reddit and YouTube.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Technology Trends: </a:t>
            </a:r>
            <a:r>
              <a:rPr lang="en-US" altLang="zh-CN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Tracking and forecasting discussions on emerging AI technologies.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1737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17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4"/>
    </mc:Choice>
    <mc:Fallback xmlns="">
      <p:transition spd="slow" advTm="48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EE15A-9A08-C27F-9729-957DEC7BF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32A78AEB-AE58-EE53-54A2-B6F537B53C0B}"/>
              </a:ext>
            </a:extLst>
          </p:cNvPr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CB1498D-75AF-21A1-1C07-AD5E62DC1373}"/>
              </a:ext>
            </a:extLst>
          </p:cNvPr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6D9A191-6B79-B242-D923-3B501C82D680}"/>
              </a:ext>
            </a:extLst>
          </p:cNvPr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1E5B3773-E5FF-EA61-031F-48C680220E30}"/>
              </a:ext>
            </a:extLst>
          </p:cNvPr>
          <p:cNvSpPr txBox="1"/>
          <p:nvPr/>
        </p:nvSpPr>
        <p:spPr>
          <a:xfrm>
            <a:off x="563056" y="176354"/>
            <a:ext cx="5593167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500" b="1" dirty="0">
                <a:solidFill>
                  <a:srgbClr val="17375E"/>
                </a:solidFill>
                <a:sym typeface="Arial" panose="020B0604020202020204" pitchFamily="34" charset="0"/>
              </a:rPr>
              <a:t>Project Findings - Temporal Analysis</a:t>
            </a:r>
            <a:endParaRPr lang="zh-CN" altLang="en-US" sz="2500" b="1" dirty="0">
              <a:solidFill>
                <a:srgbClr val="17375E"/>
              </a:solidFill>
              <a:sym typeface="Arial" panose="020B0604020202020204" pitchFamily="34" charset="0"/>
            </a:endParaRPr>
          </a:p>
        </p:txBody>
      </p:sp>
      <p:pic>
        <p:nvPicPr>
          <p:cNvPr id="9" name="内容占位符 4" descr="图表, 条形图, 直方图&#10;&#10;描述已自动生成">
            <a:extLst>
              <a:ext uri="{FF2B5EF4-FFF2-40B4-BE49-F238E27FC236}">
                <a16:creationId xmlns:a16="http://schemas.microsoft.com/office/drawing/2014/main" id="{0AF74C0F-A793-FC51-7159-CDE27C07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710" y="636840"/>
            <a:ext cx="5904000" cy="2084010"/>
          </a:xfrm>
          <a:prstGeom prst="rect">
            <a:avLst/>
          </a:prstGeom>
        </p:spPr>
      </p:pic>
      <p:pic>
        <p:nvPicPr>
          <p:cNvPr id="10" name="内容占位符 4" descr="图表, 条形图&#10;&#10;描述已自动生成">
            <a:extLst>
              <a:ext uri="{FF2B5EF4-FFF2-40B4-BE49-F238E27FC236}">
                <a16:creationId xmlns:a16="http://schemas.microsoft.com/office/drawing/2014/main" id="{CEC77514-3C16-A1E8-56E3-3E7E75974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1" y="2720450"/>
            <a:ext cx="5893480" cy="2248328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0CFCB328-6A98-AE7E-9730-C747A0258B3E}"/>
              </a:ext>
            </a:extLst>
          </p:cNvPr>
          <p:cNvGrpSpPr>
            <a:grpSpLocks noChangeAspect="1"/>
          </p:cNvGrpSpPr>
          <p:nvPr/>
        </p:nvGrpSpPr>
        <p:grpSpPr>
          <a:xfrm>
            <a:off x="355500" y="974917"/>
            <a:ext cx="294636" cy="288000"/>
            <a:chOff x="475177" y="1036270"/>
            <a:chExt cx="331074" cy="323617"/>
          </a:xfrm>
          <a:solidFill>
            <a:srgbClr val="17375E"/>
          </a:solidFill>
        </p:grpSpPr>
        <p:sp>
          <p:nvSpPr>
            <p:cNvPr id="14" name="Freeform 93">
              <a:extLst>
                <a:ext uri="{FF2B5EF4-FFF2-40B4-BE49-F238E27FC236}">
                  <a16:creationId xmlns:a16="http://schemas.microsoft.com/office/drawing/2014/main" id="{96A3C52E-4558-3033-0127-390DA1BCF1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5177" y="1036270"/>
              <a:ext cx="331074" cy="323617"/>
            </a:xfrm>
            <a:custGeom>
              <a:avLst/>
              <a:gdLst>
                <a:gd name="T0" fmla="*/ 77 w 153"/>
                <a:gd name="T1" fmla="*/ 0 h 150"/>
                <a:gd name="T2" fmla="*/ 0 w 153"/>
                <a:gd name="T3" fmla="*/ 75 h 150"/>
                <a:gd name="T4" fmla="*/ 77 w 153"/>
                <a:gd name="T5" fmla="*/ 150 h 150"/>
                <a:gd name="T6" fmla="*/ 153 w 153"/>
                <a:gd name="T7" fmla="*/ 75 h 150"/>
                <a:gd name="T8" fmla="*/ 77 w 153"/>
                <a:gd name="T9" fmla="*/ 0 h 150"/>
                <a:gd name="T10" fmla="*/ 83 w 153"/>
                <a:gd name="T11" fmla="*/ 135 h 150"/>
                <a:gd name="T12" fmla="*/ 83 w 153"/>
                <a:gd name="T13" fmla="*/ 121 h 150"/>
                <a:gd name="T14" fmla="*/ 77 w 153"/>
                <a:gd name="T15" fmla="*/ 122 h 150"/>
                <a:gd name="T16" fmla="*/ 70 w 153"/>
                <a:gd name="T17" fmla="*/ 121 h 150"/>
                <a:gd name="T18" fmla="*/ 70 w 153"/>
                <a:gd name="T19" fmla="*/ 135 h 150"/>
                <a:gd name="T20" fmla="*/ 14 w 153"/>
                <a:gd name="T21" fmla="*/ 82 h 150"/>
                <a:gd name="T22" fmla="*/ 29 w 153"/>
                <a:gd name="T23" fmla="*/ 82 h 150"/>
                <a:gd name="T24" fmla="*/ 28 w 153"/>
                <a:gd name="T25" fmla="*/ 75 h 150"/>
                <a:gd name="T26" fmla="*/ 29 w 153"/>
                <a:gd name="T27" fmla="*/ 68 h 150"/>
                <a:gd name="T28" fmla="*/ 14 w 153"/>
                <a:gd name="T29" fmla="*/ 68 h 150"/>
                <a:gd name="T30" fmla="*/ 70 w 153"/>
                <a:gd name="T31" fmla="*/ 15 h 150"/>
                <a:gd name="T32" fmla="*/ 70 w 153"/>
                <a:gd name="T33" fmla="*/ 29 h 150"/>
                <a:gd name="T34" fmla="*/ 77 w 153"/>
                <a:gd name="T35" fmla="*/ 28 h 150"/>
                <a:gd name="T36" fmla="*/ 83 w 153"/>
                <a:gd name="T37" fmla="*/ 29 h 150"/>
                <a:gd name="T38" fmla="*/ 83 w 153"/>
                <a:gd name="T39" fmla="*/ 15 h 150"/>
                <a:gd name="T40" fmla="*/ 139 w 153"/>
                <a:gd name="T41" fmla="*/ 68 h 150"/>
                <a:gd name="T42" fmla="*/ 124 w 153"/>
                <a:gd name="T43" fmla="*/ 68 h 150"/>
                <a:gd name="T44" fmla="*/ 125 w 153"/>
                <a:gd name="T45" fmla="*/ 75 h 150"/>
                <a:gd name="T46" fmla="*/ 124 w 153"/>
                <a:gd name="T47" fmla="*/ 82 h 150"/>
                <a:gd name="T48" fmla="*/ 139 w 153"/>
                <a:gd name="T49" fmla="*/ 82 h 150"/>
                <a:gd name="T50" fmla="*/ 83 w 153"/>
                <a:gd name="T51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3" h="150">
                  <a:moveTo>
                    <a:pt x="77" y="0"/>
                  </a:moveTo>
                  <a:cubicBezTo>
                    <a:pt x="34" y="0"/>
                    <a:pt x="0" y="34"/>
                    <a:pt x="0" y="75"/>
                  </a:cubicBezTo>
                  <a:cubicBezTo>
                    <a:pt x="0" y="116"/>
                    <a:pt x="34" y="150"/>
                    <a:pt x="77" y="150"/>
                  </a:cubicBezTo>
                  <a:cubicBezTo>
                    <a:pt x="119" y="150"/>
                    <a:pt x="153" y="116"/>
                    <a:pt x="153" y="75"/>
                  </a:cubicBezTo>
                  <a:cubicBezTo>
                    <a:pt x="153" y="34"/>
                    <a:pt x="119" y="0"/>
                    <a:pt x="77" y="0"/>
                  </a:cubicBezTo>
                  <a:close/>
                  <a:moveTo>
                    <a:pt x="83" y="135"/>
                  </a:moveTo>
                  <a:cubicBezTo>
                    <a:pt x="83" y="121"/>
                    <a:pt x="83" y="121"/>
                    <a:pt x="83" y="121"/>
                  </a:cubicBezTo>
                  <a:cubicBezTo>
                    <a:pt x="81" y="122"/>
                    <a:pt x="79" y="122"/>
                    <a:pt x="77" y="122"/>
                  </a:cubicBezTo>
                  <a:cubicBezTo>
                    <a:pt x="74" y="122"/>
                    <a:pt x="72" y="122"/>
                    <a:pt x="70" y="121"/>
                  </a:cubicBezTo>
                  <a:cubicBezTo>
                    <a:pt x="70" y="135"/>
                    <a:pt x="70" y="135"/>
                    <a:pt x="70" y="135"/>
                  </a:cubicBezTo>
                  <a:cubicBezTo>
                    <a:pt x="41" y="132"/>
                    <a:pt x="18" y="110"/>
                    <a:pt x="14" y="82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8" y="80"/>
                    <a:pt x="28" y="77"/>
                    <a:pt x="28" y="75"/>
                  </a:cubicBezTo>
                  <a:cubicBezTo>
                    <a:pt x="28" y="73"/>
                    <a:pt x="28" y="70"/>
                    <a:pt x="29" y="68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8" y="40"/>
                    <a:pt x="41" y="18"/>
                    <a:pt x="70" y="15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2" y="28"/>
                    <a:pt x="74" y="28"/>
                    <a:pt x="77" y="28"/>
                  </a:cubicBezTo>
                  <a:cubicBezTo>
                    <a:pt x="79" y="28"/>
                    <a:pt x="81" y="28"/>
                    <a:pt x="83" y="29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112" y="18"/>
                    <a:pt x="135" y="40"/>
                    <a:pt x="139" y="68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25" y="70"/>
                    <a:pt x="125" y="73"/>
                    <a:pt x="125" y="75"/>
                  </a:cubicBezTo>
                  <a:cubicBezTo>
                    <a:pt x="125" y="77"/>
                    <a:pt x="125" y="80"/>
                    <a:pt x="124" y="82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5" y="110"/>
                    <a:pt x="112" y="132"/>
                    <a:pt x="83" y="1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4">
              <a:extLst>
                <a:ext uri="{FF2B5EF4-FFF2-40B4-BE49-F238E27FC236}">
                  <a16:creationId xmlns:a16="http://schemas.microsoft.com/office/drawing/2014/main" id="{4F680359-0BA6-89F6-FBB3-EF844ED47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095" y="1088467"/>
              <a:ext cx="22370" cy="25353"/>
            </a:xfrm>
            <a:custGeom>
              <a:avLst/>
              <a:gdLst>
                <a:gd name="T0" fmla="*/ 4 w 10"/>
                <a:gd name="T1" fmla="*/ 12 h 12"/>
                <a:gd name="T2" fmla="*/ 10 w 10"/>
                <a:gd name="T3" fmla="*/ 9 h 12"/>
                <a:gd name="T4" fmla="*/ 6 w 10"/>
                <a:gd name="T5" fmla="*/ 2 h 12"/>
                <a:gd name="T6" fmla="*/ 3 w 10"/>
                <a:gd name="T7" fmla="*/ 0 h 12"/>
                <a:gd name="T8" fmla="*/ 1 w 10"/>
                <a:gd name="T9" fmla="*/ 1 h 12"/>
                <a:gd name="T10" fmla="*/ 0 w 10"/>
                <a:gd name="T11" fmla="*/ 3 h 12"/>
                <a:gd name="T12" fmla="*/ 0 w 10"/>
                <a:gd name="T13" fmla="*/ 6 h 12"/>
                <a:gd name="T14" fmla="*/ 4 w 10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4" y="12"/>
                  </a:moveTo>
                  <a:cubicBezTo>
                    <a:pt x="6" y="11"/>
                    <a:pt x="8" y="10"/>
                    <a:pt x="10" y="9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lnTo>
                    <a:pt x="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5">
              <a:extLst>
                <a:ext uri="{FF2B5EF4-FFF2-40B4-BE49-F238E27FC236}">
                  <a16:creationId xmlns:a16="http://schemas.microsoft.com/office/drawing/2014/main" id="{06A34D37-F50C-507B-B186-F3D9A008B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453" y="1088467"/>
              <a:ext cx="23861" cy="25353"/>
            </a:xfrm>
            <a:custGeom>
              <a:avLst/>
              <a:gdLst>
                <a:gd name="T0" fmla="*/ 9 w 11"/>
                <a:gd name="T1" fmla="*/ 1 h 12"/>
                <a:gd name="T2" fmla="*/ 7 w 11"/>
                <a:gd name="T3" fmla="*/ 0 h 12"/>
                <a:gd name="T4" fmla="*/ 4 w 11"/>
                <a:gd name="T5" fmla="*/ 2 h 12"/>
                <a:gd name="T6" fmla="*/ 0 w 11"/>
                <a:gd name="T7" fmla="*/ 9 h 12"/>
                <a:gd name="T8" fmla="*/ 6 w 11"/>
                <a:gd name="T9" fmla="*/ 12 h 12"/>
                <a:gd name="T10" fmla="*/ 10 w 11"/>
                <a:gd name="T11" fmla="*/ 6 h 12"/>
                <a:gd name="T12" fmla="*/ 9 w 11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9" y="1"/>
                  </a:move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4" y="1"/>
                    <a:pt x="4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0"/>
                    <a:pt x="4" y="11"/>
                    <a:pt x="6" y="1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6">
              <a:extLst>
                <a:ext uri="{FF2B5EF4-FFF2-40B4-BE49-F238E27FC236}">
                  <a16:creationId xmlns:a16="http://schemas.microsoft.com/office/drawing/2014/main" id="{A92C784F-D5F9-2E44-0E1B-4519B53E9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10" y="1131715"/>
              <a:ext cx="23861" cy="20879"/>
            </a:xfrm>
            <a:custGeom>
              <a:avLst/>
              <a:gdLst>
                <a:gd name="T0" fmla="*/ 10 w 11"/>
                <a:gd name="T1" fmla="*/ 7 h 10"/>
                <a:gd name="T2" fmla="*/ 11 w 11"/>
                <a:gd name="T3" fmla="*/ 5 h 10"/>
                <a:gd name="T4" fmla="*/ 11 w 11"/>
                <a:gd name="T5" fmla="*/ 2 h 10"/>
                <a:gd name="T6" fmla="*/ 8 w 11"/>
                <a:gd name="T7" fmla="*/ 0 h 10"/>
                <a:gd name="T8" fmla="*/ 6 w 11"/>
                <a:gd name="T9" fmla="*/ 1 h 10"/>
                <a:gd name="T10" fmla="*/ 0 w 11"/>
                <a:gd name="T11" fmla="*/ 4 h 10"/>
                <a:gd name="T12" fmla="*/ 4 w 11"/>
                <a:gd name="T13" fmla="*/ 10 h 10"/>
                <a:gd name="T14" fmla="*/ 10 w 11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10" y="7"/>
                  </a:moveTo>
                  <a:cubicBezTo>
                    <a:pt x="10" y="6"/>
                    <a:pt x="11" y="6"/>
                    <a:pt x="11" y="5"/>
                  </a:cubicBezTo>
                  <a:cubicBezTo>
                    <a:pt x="11" y="4"/>
                    <a:pt x="11" y="3"/>
                    <a:pt x="11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7" y="0"/>
                    <a:pt x="7" y="0"/>
                    <a:pt x="6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6"/>
                    <a:pt x="3" y="8"/>
                    <a:pt x="4" y="10"/>
                  </a:cubicBezTo>
                  <a:lnTo>
                    <a:pt x="1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ADC0978B-B669-9C8D-A24A-D27CA4764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47" y="1131715"/>
              <a:ext cx="23861" cy="20879"/>
            </a:xfrm>
            <a:custGeom>
              <a:avLst/>
              <a:gdLst>
                <a:gd name="T0" fmla="*/ 3 w 11"/>
                <a:gd name="T1" fmla="*/ 0 h 10"/>
                <a:gd name="T2" fmla="*/ 0 w 11"/>
                <a:gd name="T3" fmla="*/ 2 h 10"/>
                <a:gd name="T4" fmla="*/ 0 w 11"/>
                <a:gd name="T5" fmla="*/ 5 h 10"/>
                <a:gd name="T6" fmla="*/ 1 w 11"/>
                <a:gd name="T7" fmla="*/ 7 h 10"/>
                <a:gd name="T8" fmla="*/ 7 w 11"/>
                <a:gd name="T9" fmla="*/ 10 h 10"/>
                <a:gd name="T10" fmla="*/ 11 w 11"/>
                <a:gd name="T11" fmla="*/ 4 h 10"/>
                <a:gd name="T12" fmla="*/ 5 w 11"/>
                <a:gd name="T13" fmla="*/ 1 h 10"/>
                <a:gd name="T14" fmla="*/ 3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6"/>
                    <a:pt x="1" y="6"/>
                    <a:pt x="1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8"/>
                    <a:pt x="10" y="6"/>
                    <a:pt x="1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8">
              <a:extLst>
                <a:ext uri="{FF2B5EF4-FFF2-40B4-BE49-F238E27FC236}">
                  <a16:creationId xmlns:a16="http://schemas.microsoft.com/office/drawing/2014/main" id="{320402A8-E18B-E701-BF34-7797867B3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10" y="1243564"/>
              <a:ext cx="23861" cy="22370"/>
            </a:xfrm>
            <a:custGeom>
              <a:avLst/>
              <a:gdLst>
                <a:gd name="T0" fmla="*/ 11 w 11"/>
                <a:gd name="T1" fmla="*/ 5 h 10"/>
                <a:gd name="T2" fmla="*/ 10 w 11"/>
                <a:gd name="T3" fmla="*/ 3 h 10"/>
                <a:gd name="T4" fmla="*/ 4 w 11"/>
                <a:gd name="T5" fmla="*/ 0 h 10"/>
                <a:gd name="T6" fmla="*/ 0 w 11"/>
                <a:gd name="T7" fmla="*/ 6 h 10"/>
                <a:gd name="T8" fmla="*/ 6 w 11"/>
                <a:gd name="T9" fmla="*/ 9 h 10"/>
                <a:gd name="T10" fmla="*/ 8 w 11"/>
                <a:gd name="T11" fmla="*/ 10 h 10"/>
                <a:gd name="T12" fmla="*/ 11 w 11"/>
                <a:gd name="T13" fmla="*/ 8 h 10"/>
                <a:gd name="T14" fmla="*/ 11 w 11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11" y="5"/>
                  </a:moveTo>
                  <a:cubicBezTo>
                    <a:pt x="11" y="4"/>
                    <a:pt x="10" y="4"/>
                    <a:pt x="10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1" y="4"/>
                    <a:pt x="0" y="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10"/>
                    <a:pt x="7" y="10"/>
                    <a:pt x="8" y="10"/>
                  </a:cubicBezTo>
                  <a:cubicBezTo>
                    <a:pt x="9" y="10"/>
                    <a:pt x="10" y="9"/>
                    <a:pt x="11" y="8"/>
                  </a:cubicBezTo>
                  <a:cubicBezTo>
                    <a:pt x="11" y="7"/>
                    <a:pt x="11" y="6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9">
              <a:extLst>
                <a:ext uri="{FF2B5EF4-FFF2-40B4-BE49-F238E27FC236}">
                  <a16:creationId xmlns:a16="http://schemas.microsoft.com/office/drawing/2014/main" id="{AE97293E-9E7B-24AD-C59A-4A85C48B2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47" y="1243564"/>
              <a:ext cx="23861" cy="22370"/>
            </a:xfrm>
            <a:custGeom>
              <a:avLst/>
              <a:gdLst>
                <a:gd name="T0" fmla="*/ 1 w 11"/>
                <a:gd name="T1" fmla="*/ 3 h 10"/>
                <a:gd name="T2" fmla="*/ 0 w 11"/>
                <a:gd name="T3" fmla="*/ 5 h 10"/>
                <a:gd name="T4" fmla="*/ 0 w 11"/>
                <a:gd name="T5" fmla="*/ 8 h 10"/>
                <a:gd name="T6" fmla="*/ 3 w 11"/>
                <a:gd name="T7" fmla="*/ 10 h 10"/>
                <a:gd name="T8" fmla="*/ 5 w 11"/>
                <a:gd name="T9" fmla="*/ 9 h 10"/>
                <a:gd name="T10" fmla="*/ 11 w 11"/>
                <a:gd name="T11" fmla="*/ 6 h 10"/>
                <a:gd name="T12" fmla="*/ 7 w 11"/>
                <a:gd name="T13" fmla="*/ 0 h 10"/>
                <a:gd name="T14" fmla="*/ 1 w 11"/>
                <a:gd name="T1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1" y="3"/>
                  </a:move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0" y="8"/>
                  </a:cubicBezTo>
                  <a:cubicBezTo>
                    <a:pt x="1" y="9"/>
                    <a:pt x="2" y="10"/>
                    <a:pt x="3" y="10"/>
                  </a:cubicBezTo>
                  <a:cubicBezTo>
                    <a:pt x="4" y="10"/>
                    <a:pt x="5" y="10"/>
                    <a:pt x="5" y="9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4"/>
                    <a:pt x="8" y="2"/>
                    <a:pt x="7" y="0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0">
              <a:extLst>
                <a:ext uri="{FF2B5EF4-FFF2-40B4-BE49-F238E27FC236}">
                  <a16:creationId xmlns:a16="http://schemas.microsoft.com/office/drawing/2014/main" id="{1563F59D-3F42-F1E1-A65B-48211C77A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453" y="1282339"/>
              <a:ext cx="23861" cy="26844"/>
            </a:xfrm>
            <a:custGeom>
              <a:avLst/>
              <a:gdLst>
                <a:gd name="T0" fmla="*/ 6 w 11"/>
                <a:gd name="T1" fmla="*/ 0 h 12"/>
                <a:gd name="T2" fmla="*/ 0 w 11"/>
                <a:gd name="T3" fmla="*/ 4 h 12"/>
                <a:gd name="T4" fmla="*/ 4 w 11"/>
                <a:gd name="T5" fmla="*/ 10 h 12"/>
                <a:gd name="T6" fmla="*/ 7 w 11"/>
                <a:gd name="T7" fmla="*/ 12 h 12"/>
                <a:gd name="T8" fmla="*/ 9 w 11"/>
                <a:gd name="T9" fmla="*/ 11 h 12"/>
                <a:gd name="T10" fmla="*/ 10 w 11"/>
                <a:gd name="T11" fmla="*/ 7 h 12"/>
                <a:gd name="T12" fmla="*/ 6 w 11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6" y="0"/>
                  </a:moveTo>
                  <a:cubicBezTo>
                    <a:pt x="4" y="1"/>
                    <a:pt x="2" y="3"/>
                    <a:pt x="0" y="4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6" y="12"/>
                    <a:pt x="7" y="12"/>
                  </a:cubicBezTo>
                  <a:cubicBezTo>
                    <a:pt x="7" y="12"/>
                    <a:pt x="8" y="12"/>
                    <a:pt x="9" y="11"/>
                  </a:cubicBezTo>
                  <a:cubicBezTo>
                    <a:pt x="10" y="10"/>
                    <a:pt x="11" y="8"/>
                    <a:pt x="10" y="7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1">
              <a:extLst>
                <a:ext uri="{FF2B5EF4-FFF2-40B4-BE49-F238E27FC236}">
                  <a16:creationId xmlns:a16="http://schemas.microsoft.com/office/drawing/2014/main" id="{E0555BDD-7CD8-A8C5-8815-80CF5E767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095" y="1282339"/>
              <a:ext cx="22370" cy="26844"/>
            </a:xfrm>
            <a:custGeom>
              <a:avLst/>
              <a:gdLst>
                <a:gd name="T0" fmla="*/ 0 w 10"/>
                <a:gd name="T1" fmla="*/ 7 h 12"/>
                <a:gd name="T2" fmla="*/ 0 w 10"/>
                <a:gd name="T3" fmla="*/ 9 h 12"/>
                <a:gd name="T4" fmla="*/ 1 w 10"/>
                <a:gd name="T5" fmla="*/ 11 h 12"/>
                <a:gd name="T6" fmla="*/ 3 w 10"/>
                <a:gd name="T7" fmla="*/ 12 h 12"/>
                <a:gd name="T8" fmla="*/ 6 w 10"/>
                <a:gd name="T9" fmla="*/ 10 h 12"/>
                <a:gd name="T10" fmla="*/ 10 w 10"/>
                <a:gd name="T11" fmla="*/ 4 h 12"/>
                <a:gd name="T12" fmla="*/ 4 w 10"/>
                <a:gd name="T13" fmla="*/ 0 h 12"/>
                <a:gd name="T14" fmla="*/ 0 w 10"/>
                <a:gd name="T15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2">
                  <a:moveTo>
                    <a:pt x="0" y="7"/>
                  </a:moveTo>
                  <a:cubicBezTo>
                    <a:pt x="0" y="7"/>
                    <a:pt x="0" y="8"/>
                    <a:pt x="0" y="9"/>
                  </a:cubicBezTo>
                  <a:cubicBezTo>
                    <a:pt x="0" y="10"/>
                    <a:pt x="1" y="11"/>
                    <a:pt x="1" y="11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5" y="12"/>
                    <a:pt x="6" y="11"/>
                    <a:pt x="6" y="1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3"/>
                    <a:pt x="6" y="1"/>
                    <a:pt x="4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102">
              <a:extLst>
                <a:ext uri="{FF2B5EF4-FFF2-40B4-BE49-F238E27FC236}">
                  <a16:creationId xmlns:a16="http://schemas.microsoft.com/office/drawing/2014/main" id="{CC466E3A-01E4-C716-FFB8-DFFE54176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783" y="1186894"/>
              <a:ext cx="23861" cy="2386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3">
              <a:extLst>
                <a:ext uri="{FF2B5EF4-FFF2-40B4-BE49-F238E27FC236}">
                  <a16:creationId xmlns:a16="http://schemas.microsoft.com/office/drawing/2014/main" id="{BED0F5C3-26C1-D577-4A40-C1E21642F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91" y="1118293"/>
              <a:ext cx="58162" cy="67110"/>
            </a:xfrm>
            <a:custGeom>
              <a:avLst/>
              <a:gdLst>
                <a:gd name="T0" fmla="*/ 27 w 27"/>
                <a:gd name="T1" fmla="*/ 30 h 31"/>
                <a:gd name="T2" fmla="*/ 27 w 27"/>
                <a:gd name="T3" fmla="*/ 8 h 31"/>
                <a:gd name="T4" fmla="*/ 22 w 27"/>
                <a:gd name="T5" fmla="*/ 4 h 31"/>
                <a:gd name="T6" fmla="*/ 17 w 27"/>
                <a:gd name="T7" fmla="*/ 9 h 31"/>
                <a:gd name="T8" fmla="*/ 17 w 27"/>
                <a:gd name="T9" fmla="*/ 21 h 31"/>
                <a:gd name="T10" fmla="*/ 6 w 27"/>
                <a:gd name="T11" fmla="*/ 2 h 31"/>
                <a:gd name="T12" fmla="*/ 2 w 27"/>
                <a:gd name="T13" fmla="*/ 1 h 31"/>
                <a:gd name="T14" fmla="*/ 1 w 27"/>
                <a:gd name="T15" fmla="*/ 5 h 31"/>
                <a:gd name="T16" fmla="*/ 16 w 27"/>
                <a:gd name="T17" fmla="*/ 31 h 31"/>
                <a:gd name="T18" fmla="*/ 22 w 27"/>
                <a:gd name="T19" fmla="*/ 29 h 31"/>
                <a:gd name="T20" fmla="*/ 27 w 27"/>
                <a:gd name="T21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1">
                  <a:moveTo>
                    <a:pt x="27" y="30"/>
                  </a:moveTo>
                  <a:cubicBezTo>
                    <a:pt x="27" y="8"/>
                    <a:pt x="27" y="8"/>
                    <a:pt x="27" y="8"/>
                  </a:cubicBezTo>
                  <a:cubicBezTo>
                    <a:pt x="27" y="6"/>
                    <a:pt x="25" y="4"/>
                    <a:pt x="22" y="4"/>
                  </a:cubicBezTo>
                  <a:cubicBezTo>
                    <a:pt x="19" y="4"/>
                    <a:pt x="17" y="6"/>
                    <a:pt x="17" y="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3"/>
                    <a:pt x="1" y="5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8" y="30"/>
                    <a:pt x="20" y="29"/>
                    <a:pt x="22" y="29"/>
                  </a:cubicBezTo>
                  <a:cubicBezTo>
                    <a:pt x="24" y="29"/>
                    <a:pt x="26" y="29"/>
                    <a:pt x="2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E74F0557-789A-EA94-18A4-7C5C776EC635}"/>
              </a:ext>
            </a:extLst>
          </p:cNvPr>
          <p:cNvSpPr txBox="1"/>
          <p:nvPr/>
        </p:nvSpPr>
        <p:spPr>
          <a:xfrm>
            <a:off x="633946" y="95746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Hourly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59A0024-6CCC-3366-15A9-621929A70B41}"/>
              </a:ext>
            </a:extLst>
          </p:cNvPr>
          <p:cNvGrpSpPr/>
          <p:nvPr/>
        </p:nvGrpSpPr>
        <p:grpSpPr>
          <a:xfrm>
            <a:off x="6264380" y="3078061"/>
            <a:ext cx="295282" cy="287826"/>
            <a:chOff x="10420901" y="1154733"/>
            <a:chExt cx="295282" cy="287826"/>
          </a:xfrm>
          <a:solidFill>
            <a:srgbClr val="17375E"/>
          </a:solidFill>
        </p:grpSpPr>
        <p:sp>
          <p:nvSpPr>
            <p:cNvPr id="28" name="Freeform 104">
              <a:extLst>
                <a:ext uri="{FF2B5EF4-FFF2-40B4-BE49-F238E27FC236}">
                  <a16:creationId xmlns:a16="http://schemas.microsoft.com/office/drawing/2014/main" id="{6218040A-AE40-594B-B8FB-97201FEA2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8450" y="1302374"/>
              <a:ext cx="40266" cy="92462"/>
            </a:xfrm>
            <a:custGeom>
              <a:avLst/>
              <a:gdLst>
                <a:gd name="T0" fmla="*/ 11 w 19"/>
                <a:gd name="T1" fmla="*/ 43 h 43"/>
                <a:gd name="T2" fmla="*/ 19 w 19"/>
                <a:gd name="T3" fmla="*/ 43 h 43"/>
                <a:gd name="T4" fmla="*/ 19 w 19"/>
                <a:gd name="T5" fmla="*/ 0 h 43"/>
                <a:gd name="T6" fmla="*/ 12 w 19"/>
                <a:gd name="T7" fmla="*/ 0 h 43"/>
                <a:gd name="T8" fmla="*/ 11 w 19"/>
                <a:gd name="T9" fmla="*/ 4 h 43"/>
                <a:gd name="T10" fmla="*/ 8 w 19"/>
                <a:gd name="T11" fmla="*/ 7 h 43"/>
                <a:gd name="T12" fmla="*/ 4 w 19"/>
                <a:gd name="T13" fmla="*/ 8 h 43"/>
                <a:gd name="T14" fmla="*/ 0 w 19"/>
                <a:gd name="T15" fmla="*/ 9 h 43"/>
                <a:gd name="T16" fmla="*/ 0 w 19"/>
                <a:gd name="T17" fmla="*/ 15 h 43"/>
                <a:gd name="T18" fmla="*/ 11 w 19"/>
                <a:gd name="T19" fmla="*/ 15 h 43"/>
                <a:gd name="T20" fmla="*/ 11 w 19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3">
                  <a:moveTo>
                    <a:pt x="11" y="43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3"/>
                    <a:pt x="11" y="4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7" y="8"/>
                    <a:pt x="6" y="8"/>
                    <a:pt x="4" y="8"/>
                  </a:cubicBezTo>
                  <a:cubicBezTo>
                    <a:pt x="3" y="9"/>
                    <a:pt x="1" y="9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5"/>
                    <a:pt x="11" y="15"/>
                    <a:pt x="11" y="15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5">
              <a:extLst>
                <a:ext uri="{FF2B5EF4-FFF2-40B4-BE49-F238E27FC236}">
                  <a16:creationId xmlns:a16="http://schemas.microsoft.com/office/drawing/2014/main" id="{9570DC70-A9FB-494D-63CC-FAE80F7CC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1085" y="1302374"/>
              <a:ext cx="67110" cy="92462"/>
            </a:xfrm>
            <a:custGeom>
              <a:avLst/>
              <a:gdLst>
                <a:gd name="T0" fmla="*/ 21 w 31"/>
                <a:gd name="T1" fmla="*/ 34 h 43"/>
                <a:gd name="T2" fmla="*/ 18 w 31"/>
                <a:gd name="T3" fmla="*/ 36 h 43"/>
                <a:gd name="T4" fmla="*/ 15 w 31"/>
                <a:gd name="T5" fmla="*/ 36 h 43"/>
                <a:gd name="T6" fmla="*/ 11 w 31"/>
                <a:gd name="T7" fmla="*/ 35 h 43"/>
                <a:gd name="T8" fmla="*/ 8 w 31"/>
                <a:gd name="T9" fmla="*/ 30 h 43"/>
                <a:gd name="T10" fmla="*/ 0 w 31"/>
                <a:gd name="T11" fmla="*/ 30 h 43"/>
                <a:gd name="T12" fmla="*/ 1 w 31"/>
                <a:gd name="T13" fmla="*/ 36 h 43"/>
                <a:gd name="T14" fmla="*/ 5 w 31"/>
                <a:gd name="T15" fmla="*/ 40 h 43"/>
                <a:gd name="T16" fmla="*/ 10 w 31"/>
                <a:gd name="T17" fmla="*/ 43 h 43"/>
                <a:gd name="T18" fmla="*/ 15 w 31"/>
                <a:gd name="T19" fmla="*/ 43 h 43"/>
                <a:gd name="T20" fmla="*/ 22 w 31"/>
                <a:gd name="T21" fmla="*/ 42 h 43"/>
                <a:gd name="T22" fmla="*/ 27 w 31"/>
                <a:gd name="T23" fmla="*/ 39 h 43"/>
                <a:gd name="T24" fmla="*/ 30 w 31"/>
                <a:gd name="T25" fmla="*/ 34 h 43"/>
                <a:gd name="T26" fmla="*/ 31 w 31"/>
                <a:gd name="T27" fmla="*/ 28 h 43"/>
                <a:gd name="T28" fmla="*/ 30 w 31"/>
                <a:gd name="T29" fmla="*/ 23 h 43"/>
                <a:gd name="T30" fmla="*/ 28 w 31"/>
                <a:gd name="T31" fmla="*/ 18 h 43"/>
                <a:gd name="T32" fmla="*/ 24 w 31"/>
                <a:gd name="T33" fmla="*/ 15 h 43"/>
                <a:gd name="T34" fmla="*/ 18 w 31"/>
                <a:gd name="T35" fmla="*/ 14 h 43"/>
                <a:gd name="T36" fmla="*/ 14 w 31"/>
                <a:gd name="T37" fmla="*/ 14 h 43"/>
                <a:gd name="T38" fmla="*/ 10 w 31"/>
                <a:gd name="T39" fmla="*/ 17 h 43"/>
                <a:gd name="T40" fmla="*/ 10 w 31"/>
                <a:gd name="T41" fmla="*/ 17 h 43"/>
                <a:gd name="T42" fmla="*/ 11 w 31"/>
                <a:gd name="T43" fmla="*/ 7 h 43"/>
                <a:gd name="T44" fmla="*/ 29 w 31"/>
                <a:gd name="T45" fmla="*/ 7 h 43"/>
                <a:gd name="T46" fmla="*/ 29 w 31"/>
                <a:gd name="T47" fmla="*/ 0 h 43"/>
                <a:gd name="T48" fmla="*/ 5 w 31"/>
                <a:gd name="T49" fmla="*/ 0 h 43"/>
                <a:gd name="T50" fmla="*/ 1 w 31"/>
                <a:gd name="T51" fmla="*/ 24 h 43"/>
                <a:gd name="T52" fmla="*/ 9 w 31"/>
                <a:gd name="T53" fmla="*/ 24 h 43"/>
                <a:gd name="T54" fmla="*/ 12 w 31"/>
                <a:gd name="T55" fmla="*/ 21 h 43"/>
                <a:gd name="T56" fmla="*/ 15 w 31"/>
                <a:gd name="T57" fmla="*/ 20 h 43"/>
                <a:gd name="T58" fmla="*/ 18 w 31"/>
                <a:gd name="T59" fmla="*/ 21 h 43"/>
                <a:gd name="T60" fmla="*/ 21 w 31"/>
                <a:gd name="T61" fmla="*/ 23 h 43"/>
                <a:gd name="T62" fmla="*/ 22 w 31"/>
                <a:gd name="T63" fmla="*/ 25 h 43"/>
                <a:gd name="T64" fmla="*/ 23 w 31"/>
                <a:gd name="T65" fmla="*/ 28 h 43"/>
                <a:gd name="T66" fmla="*/ 22 w 31"/>
                <a:gd name="T67" fmla="*/ 31 h 43"/>
                <a:gd name="T68" fmla="*/ 21 w 31"/>
                <a:gd name="T69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43">
                  <a:moveTo>
                    <a:pt x="21" y="34"/>
                  </a:moveTo>
                  <a:cubicBezTo>
                    <a:pt x="20" y="35"/>
                    <a:pt x="19" y="35"/>
                    <a:pt x="18" y="36"/>
                  </a:cubicBezTo>
                  <a:cubicBezTo>
                    <a:pt x="17" y="36"/>
                    <a:pt x="16" y="36"/>
                    <a:pt x="15" y="36"/>
                  </a:cubicBezTo>
                  <a:cubicBezTo>
                    <a:pt x="13" y="36"/>
                    <a:pt x="12" y="36"/>
                    <a:pt x="11" y="35"/>
                  </a:cubicBezTo>
                  <a:cubicBezTo>
                    <a:pt x="9" y="34"/>
                    <a:pt x="9" y="32"/>
                    <a:pt x="8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0" y="34"/>
                    <a:pt x="1" y="36"/>
                  </a:cubicBezTo>
                  <a:cubicBezTo>
                    <a:pt x="2" y="38"/>
                    <a:pt x="3" y="39"/>
                    <a:pt x="5" y="40"/>
                  </a:cubicBezTo>
                  <a:cubicBezTo>
                    <a:pt x="6" y="41"/>
                    <a:pt x="8" y="42"/>
                    <a:pt x="10" y="43"/>
                  </a:cubicBezTo>
                  <a:cubicBezTo>
                    <a:pt x="11" y="43"/>
                    <a:pt x="13" y="43"/>
                    <a:pt x="15" y="43"/>
                  </a:cubicBezTo>
                  <a:cubicBezTo>
                    <a:pt x="18" y="43"/>
                    <a:pt x="20" y="43"/>
                    <a:pt x="22" y="42"/>
                  </a:cubicBezTo>
                  <a:cubicBezTo>
                    <a:pt x="23" y="42"/>
                    <a:pt x="25" y="41"/>
                    <a:pt x="27" y="39"/>
                  </a:cubicBezTo>
                  <a:cubicBezTo>
                    <a:pt x="28" y="38"/>
                    <a:pt x="29" y="36"/>
                    <a:pt x="30" y="34"/>
                  </a:cubicBezTo>
                  <a:cubicBezTo>
                    <a:pt x="31" y="32"/>
                    <a:pt x="31" y="30"/>
                    <a:pt x="31" y="28"/>
                  </a:cubicBezTo>
                  <a:cubicBezTo>
                    <a:pt x="31" y="26"/>
                    <a:pt x="31" y="24"/>
                    <a:pt x="30" y="23"/>
                  </a:cubicBezTo>
                  <a:cubicBezTo>
                    <a:pt x="30" y="21"/>
                    <a:pt x="29" y="19"/>
                    <a:pt x="28" y="18"/>
                  </a:cubicBezTo>
                  <a:cubicBezTo>
                    <a:pt x="27" y="17"/>
                    <a:pt x="25" y="16"/>
                    <a:pt x="24" y="15"/>
                  </a:cubicBezTo>
                  <a:cubicBezTo>
                    <a:pt x="22" y="14"/>
                    <a:pt x="20" y="14"/>
                    <a:pt x="18" y="14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2" y="15"/>
                    <a:pt x="11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2"/>
                    <a:pt x="11" y="22"/>
                    <a:pt x="12" y="21"/>
                  </a:cubicBezTo>
                  <a:cubicBezTo>
                    <a:pt x="13" y="21"/>
                    <a:pt x="14" y="20"/>
                    <a:pt x="15" y="20"/>
                  </a:cubicBezTo>
                  <a:cubicBezTo>
                    <a:pt x="16" y="20"/>
                    <a:pt x="18" y="20"/>
                    <a:pt x="18" y="21"/>
                  </a:cubicBezTo>
                  <a:cubicBezTo>
                    <a:pt x="19" y="21"/>
                    <a:pt x="20" y="22"/>
                    <a:pt x="21" y="23"/>
                  </a:cubicBezTo>
                  <a:cubicBezTo>
                    <a:pt x="21" y="23"/>
                    <a:pt x="22" y="24"/>
                    <a:pt x="22" y="25"/>
                  </a:cubicBezTo>
                  <a:cubicBezTo>
                    <a:pt x="23" y="26"/>
                    <a:pt x="23" y="27"/>
                    <a:pt x="23" y="28"/>
                  </a:cubicBezTo>
                  <a:cubicBezTo>
                    <a:pt x="23" y="29"/>
                    <a:pt x="22" y="30"/>
                    <a:pt x="22" y="31"/>
                  </a:cubicBezTo>
                  <a:cubicBezTo>
                    <a:pt x="22" y="32"/>
                    <a:pt x="21" y="33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6">
              <a:extLst>
                <a:ext uri="{FF2B5EF4-FFF2-40B4-BE49-F238E27FC236}">
                  <a16:creationId xmlns:a16="http://schemas.microsoft.com/office/drawing/2014/main" id="{106906F7-470A-7DB0-737D-8F9440BC0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4588" y="1154733"/>
              <a:ext cx="34301" cy="59653"/>
            </a:xfrm>
            <a:custGeom>
              <a:avLst/>
              <a:gdLst>
                <a:gd name="T0" fmla="*/ 3 w 16"/>
                <a:gd name="T1" fmla="*/ 28 h 28"/>
                <a:gd name="T2" fmla="*/ 13 w 16"/>
                <a:gd name="T3" fmla="*/ 28 h 28"/>
                <a:gd name="T4" fmla="*/ 16 w 16"/>
                <a:gd name="T5" fmla="*/ 25 h 28"/>
                <a:gd name="T6" fmla="*/ 16 w 16"/>
                <a:gd name="T7" fmla="*/ 3 h 28"/>
                <a:gd name="T8" fmla="*/ 13 w 16"/>
                <a:gd name="T9" fmla="*/ 0 h 28"/>
                <a:gd name="T10" fmla="*/ 3 w 16"/>
                <a:gd name="T11" fmla="*/ 0 h 28"/>
                <a:gd name="T12" fmla="*/ 0 w 16"/>
                <a:gd name="T13" fmla="*/ 3 h 28"/>
                <a:gd name="T14" fmla="*/ 0 w 16"/>
                <a:gd name="T15" fmla="*/ 25 h 28"/>
                <a:gd name="T16" fmla="*/ 3 w 16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8">
                  <a:moveTo>
                    <a:pt x="3" y="28"/>
                  </a:move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27"/>
                    <a:pt x="16" y="2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4" y="0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8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7">
              <a:extLst>
                <a:ext uri="{FF2B5EF4-FFF2-40B4-BE49-F238E27FC236}">
                  <a16:creationId xmlns:a16="http://schemas.microsoft.com/office/drawing/2014/main" id="{E2F9E5BD-4C3D-1C56-CB2E-E5B49D1FB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8195" y="1154733"/>
              <a:ext cx="34301" cy="59653"/>
            </a:xfrm>
            <a:custGeom>
              <a:avLst/>
              <a:gdLst>
                <a:gd name="T0" fmla="*/ 3 w 16"/>
                <a:gd name="T1" fmla="*/ 28 h 28"/>
                <a:gd name="T2" fmla="*/ 13 w 16"/>
                <a:gd name="T3" fmla="*/ 28 h 28"/>
                <a:gd name="T4" fmla="*/ 16 w 16"/>
                <a:gd name="T5" fmla="*/ 25 h 28"/>
                <a:gd name="T6" fmla="*/ 16 w 16"/>
                <a:gd name="T7" fmla="*/ 3 h 28"/>
                <a:gd name="T8" fmla="*/ 13 w 16"/>
                <a:gd name="T9" fmla="*/ 0 h 28"/>
                <a:gd name="T10" fmla="*/ 3 w 16"/>
                <a:gd name="T11" fmla="*/ 0 h 28"/>
                <a:gd name="T12" fmla="*/ 0 w 16"/>
                <a:gd name="T13" fmla="*/ 3 h 28"/>
                <a:gd name="T14" fmla="*/ 0 w 16"/>
                <a:gd name="T15" fmla="*/ 25 h 28"/>
                <a:gd name="T16" fmla="*/ 3 w 16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8">
                  <a:moveTo>
                    <a:pt x="3" y="28"/>
                  </a:move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27"/>
                    <a:pt x="16" y="2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4" y="0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8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8">
              <a:extLst>
                <a:ext uri="{FF2B5EF4-FFF2-40B4-BE49-F238E27FC236}">
                  <a16:creationId xmlns:a16="http://schemas.microsoft.com/office/drawing/2014/main" id="{232497AE-6A79-0D27-59E4-BAEFADD75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20901" y="1178594"/>
              <a:ext cx="295282" cy="263965"/>
            </a:xfrm>
            <a:custGeom>
              <a:avLst/>
              <a:gdLst>
                <a:gd name="T0" fmla="*/ 121 w 137"/>
                <a:gd name="T1" fmla="*/ 0 h 122"/>
                <a:gd name="T2" fmla="*/ 117 w 137"/>
                <a:gd name="T3" fmla="*/ 0 h 122"/>
                <a:gd name="T4" fmla="*/ 117 w 137"/>
                <a:gd name="T5" fmla="*/ 14 h 122"/>
                <a:gd name="T6" fmla="*/ 109 w 137"/>
                <a:gd name="T7" fmla="*/ 23 h 122"/>
                <a:gd name="T8" fmla="*/ 99 w 137"/>
                <a:gd name="T9" fmla="*/ 23 h 122"/>
                <a:gd name="T10" fmla="*/ 90 w 137"/>
                <a:gd name="T11" fmla="*/ 14 h 122"/>
                <a:gd name="T12" fmla="*/ 90 w 137"/>
                <a:gd name="T13" fmla="*/ 0 h 122"/>
                <a:gd name="T14" fmla="*/ 46 w 137"/>
                <a:gd name="T15" fmla="*/ 0 h 122"/>
                <a:gd name="T16" fmla="*/ 46 w 137"/>
                <a:gd name="T17" fmla="*/ 14 h 122"/>
                <a:gd name="T18" fmla="*/ 38 w 137"/>
                <a:gd name="T19" fmla="*/ 23 h 122"/>
                <a:gd name="T20" fmla="*/ 28 w 137"/>
                <a:gd name="T21" fmla="*/ 23 h 122"/>
                <a:gd name="T22" fmla="*/ 20 w 137"/>
                <a:gd name="T23" fmla="*/ 14 h 122"/>
                <a:gd name="T24" fmla="*/ 20 w 137"/>
                <a:gd name="T25" fmla="*/ 0 h 122"/>
                <a:gd name="T26" fmla="*/ 16 w 137"/>
                <a:gd name="T27" fmla="*/ 0 h 122"/>
                <a:gd name="T28" fmla="*/ 0 w 137"/>
                <a:gd name="T29" fmla="*/ 16 h 122"/>
                <a:gd name="T30" fmla="*/ 0 w 137"/>
                <a:gd name="T31" fmla="*/ 46 h 122"/>
                <a:gd name="T32" fmla="*/ 0 w 137"/>
                <a:gd name="T33" fmla="*/ 106 h 122"/>
                <a:gd name="T34" fmla="*/ 16 w 137"/>
                <a:gd name="T35" fmla="*/ 122 h 122"/>
                <a:gd name="T36" fmla="*/ 121 w 137"/>
                <a:gd name="T37" fmla="*/ 122 h 122"/>
                <a:gd name="T38" fmla="*/ 137 w 137"/>
                <a:gd name="T39" fmla="*/ 106 h 122"/>
                <a:gd name="T40" fmla="*/ 137 w 137"/>
                <a:gd name="T41" fmla="*/ 46 h 122"/>
                <a:gd name="T42" fmla="*/ 137 w 137"/>
                <a:gd name="T43" fmla="*/ 16 h 122"/>
                <a:gd name="T44" fmla="*/ 121 w 137"/>
                <a:gd name="T45" fmla="*/ 0 h 122"/>
                <a:gd name="T46" fmla="*/ 127 w 137"/>
                <a:gd name="T47" fmla="*/ 106 h 122"/>
                <a:gd name="T48" fmla="*/ 121 w 137"/>
                <a:gd name="T49" fmla="*/ 112 h 122"/>
                <a:gd name="T50" fmla="*/ 16 w 137"/>
                <a:gd name="T51" fmla="*/ 112 h 122"/>
                <a:gd name="T52" fmla="*/ 10 w 137"/>
                <a:gd name="T53" fmla="*/ 106 h 122"/>
                <a:gd name="T54" fmla="*/ 10 w 137"/>
                <a:gd name="T55" fmla="*/ 46 h 122"/>
                <a:gd name="T56" fmla="*/ 127 w 137"/>
                <a:gd name="T57" fmla="*/ 46 h 122"/>
                <a:gd name="T58" fmla="*/ 127 w 137"/>
                <a:gd name="T59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22">
                  <a:moveTo>
                    <a:pt x="121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9"/>
                    <a:pt x="113" y="23"/>
                    <a:pt x="10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4" y="23"/>
                    <a:pt x="90" y="19"/>
                    <a:pt x="90" y="1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9"/>
                    <a:pt x="42" y="23"/>
                    <a:pt x="3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3" y="23"/>
                    <a:pt x="20" y="19"/>
                    <a:pt x="2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2"/>
                    <a:pt x="16" y="122"/>
                  </a:cubicBezTo>
                  <a:cubicBezTo>
                    <a:pt x="121" y="122"/>
                    <a:pt x="121" y="122"/>
                    <a:pt x="121" y="122"/>
                  </a:cubicBezTo>
                  <a:cubicBezTo>
                    <a:pt x="129" y="122"/>
                    <a:pt x="137" y="115"/>
                    <a:pt x="137" y="10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7"/>
                    <a:pt x="129" y="0"/>
                    <a:pt x="121" y="0"/>
                  </a:cubicBezTo>
                  <a:close/>
                  <a:moveTo>
                    <a:pt x="127" y="106"/>
                  </a:moveTo>
                  <a:cubicBezTo>
                    <a:pt x="127" y="109"/>
                    <a:pt x="124" y="112"/>
                    <a:pt x="121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12"/>
                    <a:pt x="10" y="109"/>
                    <a:pt x="10" y="10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85975E84-90FE-4181-A51A-EC8E9757F15D}"/>
              </a:ext>
            </a:extLst>
          </p:cNvPr>
          <p:cNvSpPr txBox="1"/>
          <p:nvPr/>
        </p:nvSpPr>
        <p:spPr>
          <a:xfrm>
            <a:off x="6562097" y="3056425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Daily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DBB8E60-AEB4-1193-F905-68CF8EB29CC0}"/>
              </a:ext>
            </a:extLst>
          </p:cNvPr>
          <p:cNvSpPr txBox="1"/>
          <p:nvPr/>
        </p:nvSpPr>
        <p:spPr>
          <a:xfrm>
            <a:off x="312749" y="1461054"/>
            <a:ext cx="2387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Reddit -&gt;16:00-18:00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EC774AF-7DB2-1DA0-CFF2-08C868316C0F}"/>
              </a:ext>
            </a:extLst>
          </p:cNvPr>
          <p:cNvSpPr txBox="1"/>
          <p:nvPr/>
        </p:nvSpPr>
        <p:spPr>
          <a:xfrm>
            <a:off x="310108" y="1828932"/>
            <a:ext cx="259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491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YouTube -&gt;12:00-13:00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01F1922-3F0A-80EB-BEAE-E22026AEF63F}"/>
              </a:ext>
            </a:extLst>
          </p:cNvPr>
          <p:cNvSpPr txBox="1"/>
          <p:nvPr/>
        </p:nvSpPr>
        <p:spPr>
          <a:xfrm>
            <a:off x="6219371" y="3528268"/>
            <a:ext cx="2366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Reddit -&gt;Wednesday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459DC95-8FCB-FC3D-F83E-3EDECD96AC8F}"/>
              </a:ext>
            </a:extLst>
          </p:cNvPr>
          <p:cNvSpPr txBox="1"/>
          <p:nvPr/>
        </p:nvSpPr>
        <p:spPr>
          <a:xfrm>
            <a:off x="6219371" y="3896006"/>
            <a:ext cx="2226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491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YouTube -&gt;Monday</a:t>
            </a:r>
          </a:p>
        </p:txBody>
      </p:sp>
    </p:spTree>
    <p:extLst>
      <p:ext uri="{BB962C8B-B14F-4D97-AF65-F5344CB8AC3E}">
        <p14:creationId xmlns:p14="http://schemas.microsoft.com/office/powerpoint/2010/main" val="328362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4"/>
    </mc:Choice>
    <mc:Fallback xmlns="">
      <p:transition spd="slow" advTm="48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19A1C-94AB-2E77-1837-FFDE2C780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26080050-C782-2893-E1BE-ACB5301CDB22}"/>
              </a:ext>
            </a:extLst>
          </p:cNvPr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641210-70B8-A481-6952-A99ACFBA2413}"/>
              </a:ext>
            </a:extLst>
          </p:cNvPr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2858D9F-58AE-5C5C-67B3-238AF596E1E5}"/>
              </a:ext>
            </a:extLst>
          </p:cNvPr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B6FAACA1-59DD-D482-B578-28F8FCCCC303}"/>
              </a:ext>
            </a:extLst>
          </p:cNvPr>
          <p:cNvSpPr txBox="1"/>
          <p:nvPr/>
        </p:nvSpPr>
        <p:spPr>
          <a:xfrm>
            <a:off x="563056" y="176354"/>
            <a:ext cx="5593167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500" b="1" dirty="0">
                <a:solidFill>
                  <a:srgbClr val="17375E"/>
                </a:solidFill>
                <a:sym typeface="Arial" panose="020B0604020202020204" pitchFamily="34" charset="0"/>
              </a:rPr>
              <a:t>Project Findings - Community Comparison</a:t>
            </a:r>
            <a:endParaRPr lang="zh-CN" altLang="en-US" sz="2500" b="1" dirty="0">
              <a:solidFill>
                <a:srgbClr val="17375E"/>
              </a:solidFill>
              <a:sym typeface="Arial" panose="020B0604020202020204" pitchFamily="34" charset="0"/>
            </a:endParaRPr>
          </a:p>
        </p:txBody>
      </p:sp>
      <p:pic>
        <p:nvPicPr>
          <p:cNvPr id="14" name="图片 13" descr="图表, 条形图&#10;&#10;描述已自动生成">
            <a:extLst>
              <a:ext uri="{FF2B5EF4-FFF2-40B4-BE49-F238E27FC236}">
                <a16:creationId xmlns:a16="http://schemas.microsoft.com/office/drawing/2014/main" id="{CEDF4436-4F2A-EBAB-CA8E-9DE1075A0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" y="977614"/>
            <a:ext cx="5124996" cy="2884970"/>
          </a:xfrm>
          <a:prstGeom prst="rect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5B228FC4-6778-0F10-BEB4-69B225773C20}"/>
              </a:ext>
            </a:extLst>
          </p:cNvPr>
          <p:cNvGrpSpPr/>
          <p:nvPr/>
        </p:nvGrpSpPr>
        <p:grpSpPr>
          <a:xfrm>
            <a:off x="5006526" y="935980"/>
            <a:ext cx="3718425" cy="903363"/>
            <a:chOff x="5097361" y="712782"/>
            <a:chExt cx="3718425" cy="90336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698F7CE7-80E2-CB88-1704-8F8A731CA7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84674" y="722281"/>
              <a:ext cx="324000" cy="253963"/>
              <a:chOff x="8667751" y="3148013"/>
              <a:chExt cx="782637" cy="584201"/>
            </a:xfrm>
            <a:solidFill>
              <a:srgbClr val="17375E"/>
            </a:solidFill>
          </p:grpSpPr>
          <p:sp>
            <p:nvSpPr>
              <p:cNvPr id="25" name="Freeform 200">
                <a:extLst>
                  <a:ext uri="{FF2B5EF4-FFF2-40B4-BE49-F238E27FC236}">
                    <a16:creationId xmlns:a16="http://schemas.microsoft.com/office/drawing/2014/main" id="{992A5025-49DC-792D-864F-C22EA98DB1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67751" y="3148013"/>
                <a:ext cx="646113" cy="522288"/>
              </a:xfrm>
              <a:custGeom>
                <a:avLst/>
                <a:gdLst>
                  <a:gd name="T0" fmla="*/ 55 w 147"/>
                  <a:gd name="T1" fmla="*/ 119 h 119"/>
                  <a:gd name="T2" fmla="*/ 92 w 147"/>
                  <a:gd name="T3" fmla="*/ 119 h 119"/>
                  <a:gd name="T4" fmla="*/ 92 w 147"/>
                  <a:gd name="T5" fmla="*/ 106 h 119"/>
                  <a:gd name="T6" fmla="*/ 138 w 147"/>
                  <a:gd name="T7" fmla="*/ 106 h 119"/>
                  <a:gd name="T8" fmla="*/ 147 w 147"/>
                  <a:gd name="T9" fmla="*/ 97 h 119"/>
                  <a:gd name="T10" fmla="*/ 147 w 147"/>
                  <a:gd name="T11" fmla="*/ 8 h 119"/>
                  <a:gd name="T12" fmla="*/ 138 w 147"/>
                  <a:gd name="T13" fmla="*/ 0 h 119"/>
                  <a:gd name="T14" fmla="*/ 8 w 147"/>
                  <a:gd name="T15" fmla="*/ 0 h 119"/>
                  <a:gd name="T16" fmla="*/ 0 w 147"/>
                  <a:gd name="T17" fmla="*/ 8 h 119"/>
                  <a:gd name="T18" fmla="*/ 0 w 147"/>
                  <a:gd name="T19" fmla="*/ 97 h 119"/>
                  <a:gd name="T20" fmla="*/ 8 w 147"/>
                  <a:gd name="T21" fmla="*/ 106 h 119"/>
                  <a:gd name="T22" fmla="*/ 55 w 147"/>
                  <a:gd name="T23" fmla="*/ 106 h 119"/>
                  <a:gd name="T24" fmla="*/ 55 w 147"/>
                  <a:gd name="T25" fmla="*/ 119 h 119"/>
                  <a:gd name="T26" fmla="*/ 9 w 147"/>
                  <a:gd name="T27" fmla="*/ 96 h 119"/>
                  <a:gd name="T28" fmla="*/ 9 w 147"/>
                  <a:gd name="T29" fmla="*/ 9 h 119"/>
                  <a:gd name="T30" fmla="*/ 137 w 147"/>
                  <a:gd name="T31" fmla="*/ 9 h 119"/>
                  <a:gd name="T32" fmla="*/ 137 w 147"/>
                  <a:gd name="T33" fmla="*/ 96 h 119"/>
                  <a:gd name="T34" fmla="*/ 9 w 147"/>
                  <a:gd name="T35" fmla="*/ 9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" h="119">
                    <a:moveTo>
                      <a:pt x="55" y="119"/>
                    </a:moveTo>
                    <a:cubicBezTo>
                      <a:pt x="92" y="119"/>
                      <a:pt x="92" y="119"/>
                      <a:pt x="92" y="119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138" y="106"/>
                      <a:pt x="138" y="106"/>
                      <a:pt x="138" y="106"/>
                    </a:cubicBezTo>
                    <a:cubicBezTo>
                      <a:pt x="143" y="106"/>
                      <a:pt x="147" y="102"/>
                      <a:pt x="147" y="97"/>
                    </a:cubicBezTo>
                    <a:cubicBezTo>
                      <a:pt x="147" y="8"/>
                      <a:pt x="147" y="8"/>
                      <a:pt x="147" y="8"/>
                    </a:cubicBezTo>
                    <a:cubicBezTo>
                      <a:pt x="147" y="4"/>
                      <a:pt x="143" y="0"/>
                      <a:pt x="13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2"/>
                      <a:pt x="4" y="106"/>
                      <a:pt x="8" y="106"/>
                    </a:cubicBezTo>
                    <a:cubicBezTo>
                      <a:pt x="55" y="106"/>
                      <a:pt x="55" y="106"/>
                      <a:pt x="55" y="106"/>
                    </a:cubicBezTo>
                    <a:lnTo>
                      <a:pt x="55" y="119"/>
                    </a:lnTo>
                    <a:close/>
                    <a:moveTo>
                      <a:pt x="9" y="96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37" y="9"/>
                      <a:pt x="137" y="9"/>
                      <a:pt x="137" y="9"/>
                    </a:cubicBezTo>
                    <a:cubicBezTo>
                      <a:pt x="137" y="96"/>
                      <a:pt x="137" y="96"/>
                      <a:pt x="137" y="96"/>
                    </a:cubicBezTo>
                    <a:lnTo>
                      <a:pt x="9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01">
                <a:extLst>
                  <a:ext uri="{FF2B5EF4-FFF2-40B4-BE49-F238E27FC236}">
                    <a16:creationId xmlns:a16="http://schemas.microsoft.com/office/drawing/2014/main" id="{F60C08AA-4AC9-71C2-32B4-202321764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0188" y="3235326"/>
                <a:ext cx="330200" cy="496888"/>
              </a:xfrm>
              <a:custGeom>
                <a:avLst/>
                <a:gdLst>
                  <a:gd name="T0" fmla="*/ 68 w 75"/>
                  <a:gd name="T1" fmla="*/ 0 h 113"/>
                  <a:gd name="T2" fmla="*/ 48 w 75"/>
                  <a:gd name="T3" fmla="*/ 0 h 113"/>
                  <a:gd name="T4" fmla="*/ 48 w 75"/>
                  <a:gd name="T5" fmla="*/ 16 h 113"/>
                  <a:gd name="T6" fmla="*/ 69 w 75"/>
                  <a:gd name="T7" fmla="*/ 16 h 113"/>
                  <a:gd name="T8" fmla="*/ 69 w 75"/>
                  <a:gd name="T9" fmla="*/ 21 h 113"/>
                  <a:gd name="T10" fmla="*/ 48 w 75"/>
                  <a:gd name="T11" fmla="*/ 21 h 113"/>
                  <a:gd name="T12" fmla="*/ 48 w 75"/>
                  <a:gd name="T13" fmla="*/ 27 h 113"/>
                  <a:gd name="T14" fmla="*/ 69 w 75"/>
                  <a:gd name="T15" fmla="*/ 27 h 113"/>
                  <a:gd name="T16" fmla="*/ 69 w 75"/>
                  <a:gd name="T17" fmla="*/ 32 h 113"/>
                  <a:gd name="T18" fmla="*/ 48 w 75"/>
                  <a:gd name="T19" fmla="*/ 32 h 113"/>
                  <a:gd name="T20" fmla="*/ 48 w 75"/>
                  <a:gd name="T21" fmla="*/ 77 h 113"/>
                  <a:gd name="T22" fmla="*/ 69 w 75"/>
                  <a:gd name="T23" fmla="*/ 77 h 113"/>
                  <a:gd name="T24" fmla="*/ 69 w 75"/>
                  <a:gd name="T25" fmla="*/ 82 h 113"/>
                  <a:gd name="T26" fmla="*/ 46 w 75"/>
                  <a:gd name="T27" fmla="*/ 82 h 113"/>
                  <a:gd name="T28" fmla="*/ 39 w 75"/>
                  <a:gd name="T29" fmla="*/ 89 h 113"/>
                  <a:gd name="T30" fmla="*/ 69 w 75"/>
                  <a:gd name="T31" fmla="*/ 89 h 113"/>
                  <a:gd name="T32" fmla="*/ 69 w 75"/>
                  <a:gd name="T33" fmla="*/ 94 h 113"/>
                  <a:gd name="T34" fmla="*/ 0 w 75"/>
                  <a:gd name="T35" fmla="*/ 94 h 113"/>
                  <a:gd name="T36" fmla="*/ 0 w 75"/>
                  <a:gd name="T37" fmla="*/ 99 h 113"/>
                  <a:gd name="T38" fmla="*/ 6 w 75"/>
                  <a:gd name="T39" fmla="*/ 99 h 113"/>
                  <a:gd name="T40" fmla="*/ 17 w 75"/>
                  <a:gd name="T41" fmla="*/ 107 h 113"/>
                  <a:gd name="T42" fmla="*/ 17 w 75"/>
                  <a:gd name="T43" fmla="*/ 113 h 113"/>
                  <a:gd name="T44" fmla="*/ 68 w 75"/>
                  <a:gd name="T45" fmla="*/ 113 h 113"/>
                  <a:gd name="T46" fmla="*/ 75 w 75"/>
                  <a:gd name="T47" fmla="*/ 106 h 113"/>
                  <a:gd name="T48" fmla="*/ 75 w 75"/>
                  <a:gd name="T49" fmla="*/ 6 h 113"/>
                  <a:gd name="T50" fmla="*/ 68 w 75"/>
                  <a:gd name="T51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5" h="113">
                    <a:moveTo>
                      <a:pt x="68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77"/>
                      <a:pt x="48" y="77"/>
                      <a:pt x="48" y="77"/>
                    </a:cubicBezTo>
                    <a:cubicBezTo>
                      <a:pt x="69" y="77"/>
                      <a:pt x="69" y="77"/>
                      <a:pt x="69" y="77"/>
                    </a:cubicBezTo>
                    <a:cubicBezTo>
                      <a:pt x="69" y="82"/>
                      <a:pt x="69" y="82"/>
                      <a:pt x="69" y="82"/>
                    </a:cubicBezTo>
                    <a:cubicBezTo>
                      <a:pt x="46" y="82"/>
                      <a:pt x="46" y="82"/>
                      <a:pt x="46" y="82"/>
                    </a:cubicBezTo>
                    <a:cubicBezTo>
                      <a:pt x="45" y="85"/>
                      <a:pt x="43" y="88"/>
                      <a:pt x="39" y="89"/>
                    </a:cubicBezTo>
                    <a:cubicBezTo>
                      <a:pt x="69" y="89"/>
                      <a:pt x="69" y="89"/>
                      <a:pt x="69" y="89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12" y="99"/>
                      <a:pt x="17" y="103"/>
                      <a:pt x="17" y="107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72" y="113"/>
                      <a:pt x="75" y="109"/>
                      <a:pt x="75" y="106"/>
                    </a:cubicBezTo>
                    <a:cubicBezTo>
                      <a:pt x="75" y="6"/>
                      <a:pt x="75" y="6"/>
                      <a:pt x="75" y="6"/>
                    </a:cubicBezTo>
                    <a:cubicBezTo>
                      <a:pt x="75" y="3"/>
                      <a:pt x="72" y="0"/>
                      <a:pt x="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02">
                <a:extLst>
                  <a:ext uri="{FF2B5EF4-FFF2-40B4-BE49-F238E27FC236}">
                    <a16:creationId xmlns:a16="http://schemas.microsoft.com/office/drawing/2014/main" id="{C991884E-3F63-A48D-8818-A2CE27FD8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9513" y="3687763"/>
                <a:ext cx="377825" cy="39688"/>
              </a:xfrm>
              <a:custGeom>
                <a:avLst/>
                <a:gdLst>
                  <a:gd name="T0" fmla="*/ 79 w 86"/>
                  <a:gd name="T1" fmla="*/ 0 h 9"/>
                  <a:gd name="T2" fmla="*/ 8 w 86"/>
                  <a:gd name="T3" fmla="*/ 0 h 9"/>
                  <a:gd name="T4" fmla="*/ 0 w 86"/>
                  <a:gd name="T5" fmla="*/ 4 h 9"/>
                  <a:gd name="T6" fmla="*/ 0 w 86"/>
                  <a:gd name="T7" fmla="*/ 9 h 9"/>
                  <a:gd name="T8" fmla="*/ 86 w 86"/>
                  <a:gd name="T9" fmla="*/ 9 h 9"/>
                  <a:gd name="T10" fmla="*/ 86 w 86"/>
                  <a:gd name="T11" fmla="*/ 4 h 9"/>
                  <a:gd name="T12" fmla="*/ 79 w 86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9">
                    <a:moveTo>
                      <a:pt x="7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2"/>
                      <a:pt x="0" y="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86" y="9"/>
                      <a:pt x="86" y="9"/>
                      <a:pt x="86" y="9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2"/>
                      <a:pt x="83" y="0"/>
                      <a:pt x="7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03">
                <a:extLst>
                  <a:ext uri="{FF2B5EF4-FFF2-40B4-BE49-F238E27FC236}">
                    <a16:creationId xmlns:a16="http://schemas.microsoft.com/office/drawing/2014/main" id="{B5CDE379-7CB7-FD64-B3E6-D17897CAD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3813" y="3248026"/>
                <a:ext cx="228600" cy="260350"/>
              </a:xfrm>
              <a:custGeom>
                <a:avLst/>
                <a:gdLst>
                  <a:gd name="T0" fmla="*/ 47 w 52"/>
                  <a:gd name="T1" fmla="*/ 24 h 59"/>
                  <a:gd name="T2" fmla="*/ 28 w 52"/>
                  <a:gd name="T3" fmla="*/ 13 h 59"/>
                  <a:gd name="T4" fmla="*/ 8 w 52"/>
                  <a:gd name="T5" fmla="*/ 2 h 59"/>
                  <a:gd name="T6" fmla="*/ 0 w 52"/>
                  <a:gd name="T7" fmla="*/ 7 h 59"/>
                  <a:gd name="T8" fmla="*/ 0 w 52"/>
                  <a:gd name="T9" fmla="*/ 29 h 59"/>
                  <a:gd name="T10" fmla="*/ 0 w 52"/>
                  <a:gd name="T11" fmla="*/ 52 h 59"/>
                  <a:gd name="T12" fmla="*/ 9 w 52"/>
                  <a:gd name="T13" fmla="*/ 56 h 59"/>
                  <a:gd name="T14" fmla="*/ 28 w 52"/>
                  <a:gd name="T15" fmla="*/ 45 h 59"/>
                  <a:gd name="T16" fmla="*/ 48 w 52"/>
                  <a:gd name="T17" fmla="*/ 34 h 59"/>
                  <a:gd name="T18" fmla="*/ 47 w 52"/>
                  <a:gd name="T19" fmla="*/ 2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9">
                    <a:moveTo>
                      <a:pt x="47" y="24"/>
                    </a:moveTo>
                    <a:cubicBezTo>
                      <a:pt x="28" y="13"/>
                      <a:pt x="28" y="13"/>
                      <a:pt x="28" y="1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0"/>
                      <a:pt x="0" y="2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6"/>
                      <a:pt x="5" y="59"/>
                      <a:pt x="9" y="56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51" y="32"/>
                      <a:pt x="52" y="27"/>
                      <a:pt x="4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63D8218-13BC-0E74-3B6A-803F5723FB46}"/>
                </a:ext>
              </a:extLst>
            </p:cNvPr>
            <p:cNvSpPr txBox="1"/>
            <p:nvPr/>
          </p:nvSpPr>
          <p:spPr>
            <a:xfrm>
              <a:off x="5541742" y="712782"/>
              <a:ext cx="1162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 Posts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D27D549-D25C-2F90-781E-5C096CE9953A}"/>
                </a:ext>
              </a:extLst>
            </p:cNvPr>
            <p:cNvSpPr txBox="1"/>
            <p:nvPr/>
          </p:nvSpPr>
          <p:spPr>
            <a:xfrm>
              <a:off x="5097361" y="969814"/>
              <a:ext cx="3718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i="0" dirty="0">
                  <a:solidFill>
                    <a:srgbClr val="17375E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Reddit has more total posts than YouTube, which suggests that content generation is more frequent on Reddit.</a:t>
              </a: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970DA04D-9B4C-EF75-8EE2-3B9A6BE83EE0}"/>
              </a:ext>
            </a:extLst>
          </p:cNvPr>
          <p:cNvSpPr txBox="1"/>
          <p:nvPr/>
        </p:nvSpPr>
        <p:spPr>
          <a:xfrm>
            <a:off x="5429729" y="1898314"/>
            <a:ext cx="2138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Average Comments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376CF48-CEA4-D7D5-AFDB-6E71A12D32F7}"/>
              </a:ext>
            </a:extLst>
          </p:cNvPr>
          <p:cNvSpPr txBox="1"/>
          <p:nvPr/>
        </p:nvSpPr>
        <p:spPr>
          <a:xfrm>
            <a:off x="5034333" y="2189266"/>
            <a:ext cx="371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i="0" dirty="0">
                <a:solidFill>
                  <a:srgbClr val="17375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YouTube's average comments are nearly two orders of magnitude higher than Reddit.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252C3F0-4F32-74F6-7E1B-539EDE3F6C8A}"/>
              </a:ext>
            </a:extLst>
          </p:cNvPr>
          <p:cNvGrpSpPr/>
          <p:nvPr/>
        </p:nvGrpSpPr>
        <p:grpSpPr>
          <a:xfrm>
            <a:off x="5034333" y="2735839"/>
            <a:ext cx="3718425" cy="1006331"/>
            <a:chOff x="5188398" y="2817213"/>
            <a:chExt cx="3718425" cy="1006331"/>
          </a:xfrm>
        </p:grpSpPr>
        <p:pic>
          <p:nvPicPr>
            <p:cNvPr id="39" name="图片 38" descr="图标&#10;&#10;描述已自动生成">
              <a:extLst>
                <a:ext uri="{FF2B5EF4-FFF2-40B4-BE49-F238E27FC236}">
                  <a16:creationId xmlns:a16="http://schemas.microsoft.com/office/drawing/2014/main" id="{2CCB2CFF-9A8F-95B5-EF23-B95D3407B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632"/>
            <a:stretch/>
          </p:blipFill>
          <p:spPr>
            <a:xfrm>
              <a:off x="5265026" y="2817213"/>
              <a:ext cx="237210" cy="360000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5D7D992-E91F-10A8-C301-0915662AD654}"/>
                </a:ext>
              </a:extLst>
            </p:cNvPr>
            <p:cNvSpPr txBox="1"/>
            <p:nvPr/>
          </p:nvSpPr>
          <p:spPr>
            <a:xfrm>
              <a:off x="5583794" y="2843324"/>
              <a:ext cx="2138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Average Engagement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DEBD74A-B6CD-8958-1DAB-066D78EE257D}"/>
                </a:ext>
              </a:extLst>
            </p:cNvPr>
            <p:cNvSpPr txBox="1"/>
            <p:nvPr/>
          </p:nvSpPr>
          <p:spPr>
            <a:xfrm>
              <a:off x="5188398" y="3177213"/>
              <a:ext cx="3718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i="0" dirty="0">
                  <a:solidFill>
                    <a:srgbClr val="17375E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YouTube engagement includes views, likes, and comments, while Reddit is limited to votes and comments, leading to a huge difference.</a:t>
              </a:r>
            </a:p>
          </p:txBody>
        </p:sp>
      </p:grpSp>
      <p:sp>
        <p:nvSpPr>
          <p:cNvPr id="21" name="Freeform 160">
            <a:extLst>
              <a:ext uri="{FF2B5EF4-FFF2-40B4-BE49-F238E27FC236}">
                <a16:creationId xmlns:a16="http://schemas.microsoft.com/office/drawing/2014/main" id="{94867F50-ECFF-0DF8-F736-510BDD675C58}"/>
              </a:ext>
            </a:extLst>
          </p:cNvPr>
          <p:cNvSpPr>
            <a:spLocks noEditPoints="1"/>
          </p:cNvSpPr>
          <p:nvPr/>
        </p:nvSpPr>
        <p:spPr bwMode="auto">
          <a:xfrm>
            <a:off x="5125721" y="1954041"/>
            <a:ext cx="275240" cy="252000"/>
          </a:xfrm>
          <a:custGeom>
            <a:avLst/>
            <a:gdLst>
              <a:gd name="T0" fmla="*/ 0 w 303"/>
              <a:gd name="T1" fmla="*/ 0 h 303"/>
              <a:gd name="T2" fmla="*/ 0 w 303"/>
              <a:gd name="T3" fmla="*/ 232 h 303"/>
              <a:gd name="T4" fmla="*/ 60 w 303"/>
              <a:gd name="T5" fmla="*/ 232 h 303"/>
              <a:gd name="T6" fmla="*/ 60 w 303"/>
              <a:gd name="T7" fmla="*/ 303 h 303"/>
              <a:gd name="T8" fmla="*/ 173 w 303"/>
              <a:gd name="T9" fmla="*/ 232 h 303"/>
              <a:gd name="T10" fmla="*/ 303 w 303"/>
              <a:gd name="T11" fmla="*/ 232 h 303"/>
              <a:gd name="T12" fmla="*/ 303 w 303"/>
              <a:gd name="T13" fmla="*/ 0 h 303"/>
              <a:gd name="T14" fmla="*/ 0 w 303"/>
              <a:gd name="T15" fmla="*/ 0 h 303"/>
              <a:gd name="T16" fmla="*/ 268 w 303"/>
              <a:gd name="T17" fmla="*/ 198 h 303"/>
              <a:gd name="T18" fmla="*/ 161 w 303"/>
              <a:gd name="T19" fmla="*/ 198 h 303"/>
              <a:gd name="T20" fmla="*/ 93 w 303"/>
              <a:gd name="T21" fmla="*/ 236 h 303"/>
              <a:gd name="T22" fmla="*/ 93 w 303"/>
              <a:gd name="T23" fmla="*/ 198 h 303"/>
              <a:gd name="T24" fmla="*/ 36 w 303"/>
              <a:gd name="T25" fmla="*/ 198 h 303"/>
              <a:gd name="T26" fmla="*/ 36 w 303"/>
              <a:gd name="T27" fmla="*/ 35 h 303"/>
              <a:gd name="T28" fmla="*/ 268 w 303"/>
              <a:gd name="T29" fmla="*/ 35 h 303"/>
              <a:gd name="T30" fmla="*/ 268 w 303"/>
              <a:gd name="T31" fmla="*/ 198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3" h="303">
                <a:moveTo>
                  <a:pt x="0" y="0"/>
                </a:moveTo>
                <a:lnTo>
                  <a:pt x="0" y="232"/>
                </a:lnTo>
                <a:lnTo>
                  <a:pt x="60" y="232"/>
                </a:lnTo>
                <a:lnTo>
                  <a:pt x="60" y="303"/>
                </a:lnTo>
                <a:lnTo>
                  <a:pt x="173" y="232"/>
                </a:lnTo>
                <a:lnTo>
                  <a:pt x="303" y="232"/>
                </a:lnTo>
                <a:lnTo>
                  <a:pt x="303" y="0"/>
                </a:lnTo>
                <a:lnTo>
                  <a:pt x="0" y="0"/>
                </a:lnTo>
                <a:close/>
                <a:moveTo>
                  <a:pt x="268" y="198"/>
                </a:moveTo>
                <a:lnTo>
                  <a:pt x="161" y="198"/>
                </a:lnTo>
                <a:lnTo>
                  <a:pt x="93" y="236"/>
                </a:lnTo>
                <a:lnTo>
                  <a:pt x="93" y="198"/>
                </a:lnTo>
                <a:lnTo>
                  <a:pt x="36" y="198"/>
                </a:lnTo>
                <a:lnTo>
                  <a:pt x="36" y="35"/>
                </a:lnTo>
                <a:lnTo>
                  <a:pt x="268" y="35"/>
                </a:lnTo>
                <a:lnTo>
                  <a:pt x="268" y="198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72BF1CF-42EA-EFC6-E7EA-E363C6A72453}"/>
              </a:ext>
            </a:extLst>
          </p:cNvPr>
          <p:cNvGrpSpPr/>
          <p:nvPr/>
        </p:nvGrpSpPr>
        <p:grpSpPr>
          <a:xfrm>
            <a:off x="5202185" y="2022655"/>
            <a:ext cx="133534" cy="57386"/>
            <a:chOff x="7158694" y="682087"/>
            <a:chExt cx="142063" cy="65584"/>
          </a:xfrm>
        </p:grpSpPr>
        <p:sp>
          <p:nvSpPr>
            <p:cNvPr id="22" name="Rectangle 161">
              <a:extLst>
                <a:ext uri="{FF2B5EF4-FFF2-40B4-BE49-F238E27FC236}">
                  <a16:creationId xmlns:a16="http://schemas.microsoft.com/office/drawing/2014/main" id="{3823A551-857A-90D1-C59C-EAFD8E434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695" y="682087"/>
              <a:ext cx="142062" cy="20911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62">
              <a:extLst>
                <a:ext uri="{FF2B5EF4-FFF2-40B4-BE49-F238E27FC236}">
                  <a16:creationId xmlns:a16="http://schemas.microsoft.com/office/drawing/2014/main" id="{70F94FD1-CD7A-0865-77B9-D046F360B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694" y="724859"/>
              <a:ext cx="71514" cy="22812"/>
            </a:xfrm>
            <a:prstGeom prst="rect">
              <a:avLst/>
            </a:prstGeom>
            <a:solidFill>
              <a:srgbClr val="1737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56" name="文本框 2055">
            <a:extLst>
              <a:ext uri="{FF2B5EF4-FFF2-40B4-BE49-F238E27FC236}">
                <a16:creationId xmlns:a16="http://schemas.microsoft.com/office/drawing/2014/main" id="{2E1515B3-F343-CD14-A673-0E1F4FA13EE7}"/>
              </a:ext>
            </a:extLst>
          </p:cNvPr>
          <p:cNvSpPr txBox="1"/>
          <p:nvPr/>
        </p:nvSpPr>
        <p:spPr>
          <a:xfrm>
            <a:off x="563056" y="4053422"/>
            <a:ext cx="7842533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YouTube, with fewer posts, generates significantly higher engagement and discussion per post, likely due to the greater emotional and visual appeal of video content.</a:t>
            </a:r>
          </a:p>
        </p:txBody>
      </p:sp>
    </p:spTree>
    <p:extLst>
      <p:ext uri="{BB962C8B-B14F-4D97-AF65-F5344CB8AC3E}">
        <p14:creationId xmlns:p14="http://schemas.microsoft.com/office/powerpoint/2010/main" val="48148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4"/>
    </mc:Choice>
    <mc:Fallback xmlns="">
      <p:transition spd="slow" advTm="487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8DE98-FD6B-6038-04DA-D1DC5A2B4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1B4B87F0-51E0-9A08-F8FC-65767E0F4BC4}"/>
              </a:ext>
            </a:extLst>
          </p:cNvPr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CB2B230-EC13-0A8B-0C36-764EB1DB1E79}"/>
              </a:ext>
            </a:extLst>
          </p:cNvPr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53648E2-1B86-2733-6545-76321E0A6BF6}"/>
              </a:ext>
            </a:extLst>
          </p:cNvPr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C7E27D0E-B188-16AE-D2C0-BB381612EB5E}"/>
              </a:ext>
            </a:extLst>
          </p:cNvPr>
          <p:cNvSpPr txBox="1"/>
          <p:nvPr/>
        </p:nvSpPr>
        <p:spPr>
          <a:xfrm>
            <a:off x="563056" y="176354"/>
            <a:ext cx="5593167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500" b="1" dirty="0">
                <a:solidFill>
                  <a:srgbClr val="17375E"/>
                </a:solidFill>
                <a:sym typeface="Arial" panose="020B0604020202020204" pitchFamily="34" charset="0"/>
              </a:rPr>
              <a:t>Project Findings - Word Cloud</a:t>
            </a:r>
            <a:endParaRPr lang="zh-CN" altLang="en-US" sz="2500" b="1" dirty="0">
              <a:solidFill>
                <a:srgbClr val="17375E"/>
              </a:solidFill>
              <a:sym typeface="Arial" panose="020B0604020202020204" pitchFamily="34" charset="0"/>
            </a:endParaRPr>
          </a:p>
        </p:txBody>
      </p:sp>
      <p:pic>
        <p:nvPicPr>
          <p:cNvPr id="2" name="内容占位符 4" descr="文本&#10;&#10;描述已自动生成">
            <a:extLst>
              <a:ext uri="{FF2B5EF4-FFF2-40B4-BE49-F238E27FC236}">
                <a16:creationId xmlns:a16="http://schemas.microsoft.com/office/drawing/2014/main" id="{6BD667B8-1FB9-A7E9-6EC7-C18408487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1"/>
          <a:stretch/>
        </p:blipFill>
        <p:spPr>
          <a:xfrm>
            <a:off x="4861735" y="733150"/>
            <a:ext cx="3835926" cy="2880000"/>
          </a:xfrm>
          <a:prstGeom prst="rect">
            <a:avLst/>
          </a:prstGeom>
        </p:spPr>
      </p:pic>
      <p:pic>
        <p:nvPicPr>
          <p:cNvPr id="3" name="内容占位符 4">
            <a:extLst>
              <a:ext uri="{FF2B5EF4-FFF2-40B4-BE49-F238E27FC236}">
                <a16:creationId xmlns:a16="http://schemas.microsoft.com/office/drawing/2014/main" id="{28844BE3-69F2-930B-ECA6-8E46F17262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43"/>
          <a:stretch/>
        </p:blipFill>
        <p:spPr>
          <a:xfrm>
            <a:off x="271622" y="733150"/>
            <a:ext cx="3826145" cy="288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897EEB-0167-F3F7-EDC8-10DE488C3A06}"/>
              </a:ext>
            </a:extLst>
          </p:cNvPr>
          <p:cNvSpPr txBox="1"/>
          <p:nvPr/>
        </p:nvSpPr>
        <p:spPr>
          <a:xfrm>
            <a:off x="273073" y="3710294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i="0" dirty="0">
                <a:solidFill>
                  <a:srgbClr val="C4913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Reddit is </a:t>
            </a:r>
            <a:r>
              <a:rPr lang="en-US" altLang="zh-CN" sz="1400" b="1" dirty="0">
                <a:solidFill>
                  <a:srgbClr val="C4913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en-US" altLang="zh-CN" sz="1400" b="1" i="1" dirty="0">
                <a:solidFill>
                  <a:srgbClr val="C4913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hub for deep AI discussions</a:t>
            </a:r>
            <a:r>
              <a:rPr lang="en-US" altLang="zh-CN" sz="1400" i="0" dirty="0">
                <a:solidFill>
                  <a:srgbClr val="C4913B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where professionals debate AI development, training methodologies, and ethical concerns.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1A1CA2-8CB2-42FF-0B64-614CD4D5BC36}"/>
              </a:ext>
            </a:extLst>
          </p:cNvPr>
          <p:cNvSpPr txBox="1"/>
          <p:nvPr/>
        </p:nvSpPr>
        <p:spPr>
          <a:xfrm>
            <a:off x="4861735" y="3710293"/>
            <a:ext cx="4058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i="0" dirty="0">
                <a:solidFill>
                  <a:srgbClr val="17375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YouTube serves as a </a:t>
            </a:r>
            <a:r>
              <a:rPr lang="en-US" altLang="zh-CN" sz="1400" b="1" i="1" dirty="0">
                <a:solidFill>
                  <a:srgbClr val="17375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mainstream platform</a:t>
            </a:r>
            <a:r>
              <a:rPr lang="en-US" altLang="zh-CN" sz="1400" b="0" i="1" dirty="0">
                <a:solidFill>
                  <a:srgbClr val="17375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</a:p>
          <a:p>
            <a:pPr algn="l"/>
            <a:r>
              <a:rPr lang="en-US" altLang="zh-CN" sz="1400" b="0" i="0" dirty="0">
                <a:solidFill>
                  <a:srgbClr val="17375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for AI awareness, where audiences engage with simplified explanations, futuristic AI trends, and big-name figures in the industry.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6AEAC6-E5DE-5263-5E9B-84654DBBC139}"/>
              </a:ext>
            </a:extLst>
          </p:cNvPr>
          <p:cNvSpPr txBox="1"/>
          <p:nvPr/>
        </p:nvSpPr>
        <p:spPr>
          <a:xfrm>
            <a:off x="4263987" y="19884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vs</a:t>
            </a:r>
            <a:endParaRPr kumimoji="1" lang="zh-CN" altLang="en-US" sz="1800" b="1" dirty="0">
              <a:solidFill>
                <a:srgbClr val="1737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9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4"/>
    </mc:Choice>
    <mc:Fallback xmlns="">
      <p:transition spd="slow" advTm="487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1652E-52B9-FF44-9681-F75A89F12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679E189-30B7-E3E4-EAB9-0934EFB0C6DE}"/>
              </a:ext>
            </a:extLst>
          </p:cNvPr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D087C94-BF53-A0CE-8621-9584DEB92FEC}"/>
              </a:ext>
            </a:extLst>
          </p:cNvPr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EFE9557-22F2-ABD4-43D3-B26678C59E6B}"/>
              </a:ext>
            </a:extLst>
          </p:cNvPr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055FDDB6-1CEB-79F8-8F2B-140854E7EFD2}"/>
              </a:ext>
            </a:extLst>
          </p:cNvPr>
          <p:cNvSpPr txBox="1"/>
          <p:nvPr/>
        </p:nvSpPr>
        <p:spPr>
          <a:xfrm>
            <a:off x="563056" y="176354"/>
            <a:ext cx="5593167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500" b="1" dirty="0">
                <a:solidFill>
                  <a:srgbClr val="17375E"/>
                </a:solidFill>
                <a:sym typeface="Arial" panose="020B0604020202020204" pitchFamily="34" charset="0"/>
              </a:rPr>
              <a:t>Project Findings - Trend Analysis</a:t>
            </a:r>
            <a:endParaRPr lang="zh-CN" altLang="en-US" sz="2500" b="1" dirty="0">
              <a:solidFill>
                <a:srgbClr val="17375E"/>
              </a:solidFill>
              <a:sym typeface="Arial" panose="020B0604020202020204" pitchFamily="34" charset="0"/>
            </a:endParaRPr>
          </a:p>
        </p:txBody>
      </p:sp>
      <p:pic>
        <p:nvPicPr>
          <p:cNvPr id="7" name="内容占位符 4" descr="图表, 条形图&#10;&#10;描述已自动生成">
            <a:extLst>
              <a:ext uri="{FF2B5EF4-FFF2-40B4-BE49-F238E27FC236}">
                <a16:creationId xmlns:a16="http://schemas.microsoft.com/office/drawing/2014/main" id="{59F22F8D-7977-3CEC-6558-22B2E09D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921"/>
          <a:stretch/>
        </p:blipFill>
        <p:spPr>
          <a:xfrm>
            <a:off x="720142" y="1438976"/>
            <a:ext cx="7560839" cy="35171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CC50848-3846-DC0F-70AA-3573D68C07E9}"/>
              </a:ext>
            </a:extLst>
          </p:cNvPr>
          <p:cNvSpPr txBox="1"/>
          <p:nvPr/>
        </p:nvSpPr>
        <p:spPr>
          <a:xfrm>
            <a:off x="192643" y="678882"/>
            <a:ext cx="86158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Consistent with the word cloud, according to this current AI mentions analysis, Reddit AI discussions are more </a:t>
            </a:r>
            <a:r>
              <a:rPr lang="en-US" altLang="zh-CN" sz="1400" b="1" i="1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detailed and widespread</a:t>
            </a:r>
            <a:r>
              <a:rPr lang="en-US" altLang="zh-CN" sz="14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across various technologies, while YouTube are more </a:t>
            </a:r>
            <a:r>
              <a:rPr lang="en-US" altLang="zh-CN" sz="1400" b="1" i="1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concentrated on fewer technologies</a:t>
            </a:r>
            <a:r>
              <a:rPr lang="en-US" altLang="zh-CN" sz="14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kumimoji="1" lang="zh-CN" altLang="en-US" sz="1400" dirty="0">
              <a:solidFill>
                <a:srgbClr val="1737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44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4"/>
    </mc:Choice>
    <mc:Fallback xmlns="">
      <p:transition spd="slow" advTm="487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83785-33AC-2BCC-A023-2594EEF95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AE79322-350F-0498-6230-ECB89EA1FB71}"/>
              </a:ext>
            </a:extLst>
          </p:cNvPr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7D88B63-30D3-81B2-D41F-56AF697ECDAF}"/>
              </a:ext>
            </a:extLst>
          </p:cNvPr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BB8575F-6B4F-4C68-7852-0ECDDFFBD5E8}"/>
              </a:ext>
            </a:extLst>
          </p:cNvPr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D0E4F481-4D61-ACBC-7DF7-716F814D2BAE}"/>
              </a:ext>
            </a:extLst>
          </p:cNvPr>
          <p:cNvSpPr txBox="1"/>
          <p:nvPr/>
        </p:nvSpPr>
        <p:spPr>
          <a:xfrm>
            <a:off x="563056" y="176354"/>
            <a:ext cx="5593167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500" b="1" dirty="0">
                <a:solidFill>
                  <a:srgbClr val="17375E"/>
                </a:solidFill>
                <a:sym typeface="Arial" panose="020B0604020202020204" pitchFamily="34" charset="0"/>
              </a:rPr>
              <a:t>Project Findings - Trend Forecasting</a:t>
            </a:r>
            <a:endParaRPr lang="zh-CN" altLang="en-US" sz="2500" b="1" dirty="0">
              <a:solidFill>
                <a:srgbClr val="17375E"/>
              </a:solidFill>
              <a:sym typeface="Arial" panose="020B0604020202020204" pitchFamily="34" charset="0"/>
            </a:endParaRPr>
          </a:p>
        </p:txBody>
      </p:sp>
      <p:pic>
        <p:nvPicPr>
          <p:cNvPr id="2" name="内容占位符 4" descr="图表, 折线图&#10;&#10;描述已自动生成">
            <a:extLst>
              <a:ext uri="{FF2B5EF4-FFF2-40B4-BE49-F238E27FC236}">
                <a16:creationId xmlns:a16="http://schemas.microsoft.com/office/drawing/2014/main" id="{7DAA0526-FACA-1E56-29A7-FC4BC16AF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01" y="1451553"/>
            <a:ext cx="7259361" cy="356257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D2BA4EB-D794-C628-6145-4284F75C563E}"/>
              </a:ext>
            </a:extLst>
          </p:cNvPr>
          <p:cNvSpPr txBox="1"/>
          <p:nvPr/>
        </p:nvSpPr>
        <p:spPr>
          <a:xfrm>
            <a:off x="192643" y="678882"/>
            <a:ext cx="86158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Reddit continues to dominate AI discussions, with predicted mentions of </a:t>
            </a:r>
            <a:r>
              <a:rPr lang="en-US" altLang="zh-CN" sz="1400" b="1" i="1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ChatGPT, </a:t>
            </a:r>
            <a:r>
              <a:rPr lang="en-US" altLang="zh-CN" sz="1400" b="1" i="1" dirty="0" err="1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DeepSeek</a:t>
            </a:r>
            <a:r>
              <a:rPr lang="en-US" altLang="zh-CN" sz="1400" b="1" i="1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and Gemini </a:t>
            </a:r>
            <a:r>
              <a:rPr lang="en-US" altLang="zh-CN" sz="14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showing a steady increase, while YouTube AI mentions remain minimal and nearly stagnant over the next 7 days.</a:t>
            </a:r>
          </a:p>
        </p:txBody>
      </p:sp>
    </p:spTree>
    <p:extLst>
      <p:ext uri="{BB962C8B-B14F-4D97-AF65-F5344CB8AC3E}">
        <p14:creationId xmlns:p14="http://schemas.microsoft.com/office/powerpoint/2010/main" val="265867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4"/>
    </mc:Choice>
    <mc:Fallback xmlns="">
      <p:transition spd="slow" advTm="487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E1850-7DEB-5ED2-8D94-278C400F2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18EBAE1E-9176-24F5-105E-D1025E7C911B}"/>
              </a:ext>
            </a:extLst>
          </p:cNvPr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0526E22-B828-90B7-3DFA-3B29C6EE39BA}"/>
              </a:ext>
            </a:extLst>
          </p:cNvPr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9828F07-B5EF-70A5-0C94-AB95A05C4032}"/>
              </a:ext>
            </a:extLst>
          </p:cNvPr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55EB81AF-2FF9-A53D-15B9-E032B9C5E1E6}"/>
              </a:ext>
            </a:extLst>
          </p:cNvPr>
          <p:cNvSpPr txBox="1"/>
          <p:nvPr/>
        </p:nvSpPr>
        <p:spPr>
          <a:xfrm>
            <a:off x="563056" y="176354"/>
            <a:ext cx="5593167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500" b="1" dirty="0">
                <a:solidFill>
                  <a:srgbClr val="17375E"/>
                </a:solidFill>
                <a:sym typeface="Arial" panose="020B0604020202020204" pitchFamily="34" charset="0"/>
              </a:rPr>
              <a:t>Project Implementations</a:t>
            </a:r>
            <a:endParaRPr lang="zh-CN" altLang="en-US" sz="2500" b="1" dirty="0">
              <a:solidFill>
                <a:srgbClr val="17375E"/>
              </a:solidFill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295767-8817-D843-D11F-A63E58758310}"/>
              </a:ext>
            </a:extLst>
          </p:cNvPr>
          <p:cNvSpPr/>
          <p:nvPr/>
        </p:nvSpPr>
        <p:spPr>
          <a:xfrm>
            <a:off x="828154" y="791964"/>
            <a:ext cx="3433450" cy="288032"/>
          </a:xfrm>
          <a:prstGeom prst="rect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Exploratory Analysis</a:t>
            </a:r>
            <a:endParaRPr kumimoji="1" lang="zh-CN" altLang="en-US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279108-D6A2-D4E1-26B5-768DB081B3BD}"/>
              </a:ext>
            </a:extLst>
          </p:cNvPr>
          <p:cNvSpPr/>
          <p:nvPr/>
        </p:nvSpPr>
        <p:spPr>
          <a:xfrm>
            <a:off x="4745507" y="791964"/>
            <a:ext cx="3433450" cy="288032"/>
          </a:xfrm>
          <a:prstGeom prst="rect">
            <a:avLst/>
          </a:prstGeom>
          <a:solidFill>
            <a:srgbClr val="17375E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Predictive Modeling</a:t>
            </a:r>
            <a:endParaRPr kumimoji="1" lang="zh-CN" altLang="en-US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30B1A30-C327-6904-DB44-4DDD6743B2A0}"/>
              </a:ext>
            </a:extLst>
          </p:cNvPr>
          <p:cNvCxnSpPr>
            <a:cxnSpLocks/>
          </p:cNvCxnSpPr>
          <p:nvPr/>
        </p:nvCxnSpPr>
        <p:spPr>
          <a:xfrm>
            <a:off x="828154" y="2880196"/>
            <a:ext cx="7313985" cy="0"/>
          </a:xfrm>
          <a:prstGeom prst="line">
            <a:avLst/>
          </a:prstGeom>
          <a:ln w="15875"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89AC871-53DC-D168-3407-B4BDCD6A652E}"/>
              </a:ext>
            </a:extLst>
          </p:cNvPr>
          <p:cNvCxnSpPr>
            <a:cxnSpLocks/>
          </p:cNvCxnSpPr>
          <p:nvPr/>
        </p:nvCxnSpPr>
        <p:spPr>
          <a:xfrm>
            <a:off x="4506036" y="1152004"/>
            <a:ext cx="0" cy="3528392"/>
          </a:xfrm>
          <a:prstGeom prst="line">
            <a:avLst/>
          </a:prstGeom>
          <a:ln w="15875">
            <a:solidFill>
              <a:srgbClr val="1737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8A6EE08-906A-6305-2AC2-28655BB25BDA}"/>
              </a:ext>
            </a:extLst>
          </p:cNvPr>
          <p:cNvGrpSpPr>
            <a:grpSpLocks noChangeAspect="1"/>
          </p:cNvGrpSpPr>
          <p:nvPr/>
        </p:nvGrpSpPr>
        <p:grpSpPr>
          <a:xfrm>
            <a:off x="153947" y="1670010"/>
            <a:ext cx="403725" cy="360000"/>
            <a:chOff x="4917969" y="5785449"/>
            <a:chExt cx="460631" cy="410743"/>
          </a:xfrm>
          <a:solidFill>
            <a:srgbClr val="17375E"/>
          </a:solidFill>
        </p:grpSpPr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43D4FE14-04ED-8FA4-DBC2-35BA61071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7969" y="5785449"/>
              <a:ext cx="460631" cy="410743"/>
            </a:xfrm>
            <a:custGeom>
              <a:avLst/>
              <a:gdLst>
                <a:gd name="T0" fmla="*/ 214 w 221"/>
                <a:gd name="T1" fmla="*/ 0 h 197"/>
                <a:gd name="T2" fmla="*/ 7 w 221"/>
                <a:gd name="T3" fmla="*/ 0 h 197"/>
                <a:gd name="T4" fmla="*/ 0 w 221"/>
                <a:gd name="T5" fmla="*/ 7 h 197"/>
                <a:gd name="T6" fmla="*/ 0 w 221"/>
                <a:gd name="T7" fmla="*/ 190 h 197"/>
                <a:gd name="T8" fmla="*/ 7 w 221"/>
                <a:gd name="T9" fmla="*/ 197 h 197"/>
                <a:gd name="T10" fmla="*/ 214 w 221"/>
                <a:gd name="T11" fmla="*/ 197 h 197"/>
                <a:gd name="T12" fmla="*/ 221 w 221"/>
                <a:gd name="T13" fmla="*/ 190 h 197"/>
                <a:gd name="T14" fmla="*/ 221 w 221"/>
                <a:gd name="T15" fmla="*/ 7 h 197"/>
                <a:gd name="T16" fmla="*/ 214 w 221"/>
                <a:gd name="T17" fmla="*/ 0 h 197"/>
                <a:gd name="T18" fmla="*/ 170 w 221"/>
                <a:gd name="T19" fmla="*/ 16 h 197"/>
                <a:gd name="T20" fmla="*/ 180 w 221"/>
                <a:gd name="T21" fmla="*/ 25 h 197"/>
                <a:gd name="T22" fmla="*/ 170 w 221"/>
                <a:gd name="T23" fmla="*/ 34 h 197"/>
                <a:gd name="T24" fmla="*/ 161 w 221"/>
                <a:gd name="T25" fmla="*/ 25 h 197"/>
                <a:gd name="T26" fmla="*/ 170 w 221"/>
                <a:gd name="T27" fmla="*/ 16 h 197"/>
                <a:gd name="T28" fmla="*/ 143 w 221"/>
                <a:gd name="T29" fmla="*/ 16 h 197"/>
                <a:gd name="T30" fmla="*/ 152 w 221"/>
                <a:gd name="T31" fmla="*/ 25 h 197"/>
                <a:gd name="T32" fmla="*/ 143 w 221"/>
                <a:gd name="T33" fmla="*/ 34 h 197"/>
                <a:gd name="T34" fmla="*/ 134 w 221"/>
                <a:gd name="T35" fmla="*/ 25 h 197"/>
                <a:gd name="T36" fmla="*/ 143 w 221"/>
                <a:gd name="T37" fmla="*/ 16 h 197"/>
                <a:gd name="T38" fmla="*/ 207 w 221"/>
                <a:gd name="T39" fmla="*/ 183 h 197"/>
                <a:gd name="T40" fmla="*/ 14 w 221"/>
                <a:gd name="T41" fmla="*/ 183 h 197"/>
                <a:gd name="T42" fmla="*/ 14 w 221"/>
                <a:gd name="T43" fmla="*/ 50 h 197"/>
                <a:gd name="T44" fmla="*/ 207 w 221"/>
                <a:gd name="T45" fmla="*/ 50 h 197"/>
                <a:gd name="T46" fmla="*/ 207 w 221"/>
                <a:gd name="T47" fmla="*/ 183 h 197"/>
                <a:gd name="T48" fmla="*/ 198 w 221"/>
                <a:gd name="T49" fmla="*/ 34 h 197"/>
                <a:gd name="T50" fmla="*/ 189 w 221"/>
                <a:gd name="T51" fmla="*/ 25 h 197"/>
                <a:gd name="T52" fmla="*/ 198 w 221"/>
                <a:gd name="T53" fmla="*/ 16 h 197"/>
                <a:gd name="T54" fmla="*/ 207 w 221"/>
                <a:gd name="T55" fmla="*/ 25 h 197"/>
                <a:gd name="T56" fmla="*/ 198 w 221"/>
                <a:gd name="T57" fmla="*/ 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1" h="197">
                  <a:moveTo>
                    <a:pt x="21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194"/>
                    <a:pt x="3" y="197"/>
                    <a:pt x="7" y="197"/>
                  </a:cubicBezTo>
                  <a:cubicBezTo>
                    <a:pt x="214" y="197"/>
                    <a:pt x="214" y="197"/>
                    <a:pt x="214" y="197"/>
                  </a:cubicBezTo>
                  <a:cubicBezTo>
                    <a:pt x="218" y="197"/>
                    <a:pt x="221" y="194"/>
                    <a:pt x="221" y="190"/>
                  </a:cubicBezTo>
                  <a:cubicBezTo>
                    <a:pt x="221" y="7"/>
                    <a:pt x="221" y="7"/>
                    <a:pt x="221" y="7"/>
                  </a:cubicBezTo>
                  <a:cubicBezTo>
                    <a:pt x="221" y="4"/>
                    <a:pt x="218" y="0"/>
                    <a:pt x="214" y="0"/>
                  </a:cubicBezTo>
                  <a:close/>
                  <a:moveTo>
                    <a:pt x="170" y="16"/>
                  </a:moveTo>
                  <a:cubicBezTo>
                    <a:pt x="176" y="16"/>
                    <a:pt x="180" y="20"/>
                    <a:pt x="180" y="25"/>
                  </a:cubicBezTo>
                  <a:cubicBezTo>
                    <a:pt x="180" y="30"/>
                    <a:pt x="176" y="34"/>
                    <a:pt x="170" y="34"/>
                  </a:cubicBezTo>
                  <a:cubicBezTo>
                    <a:pt x="165" y="34"/>
                    <a:pt x="161" y="30"/>
                    <a:pt x="161" y="25"/>
                  </a:cubicBezTo>
                  <a:cubicBezTo>
                    <a:pt x="161" y="20"/>
                    <a:pt x="165" y="16"/>
                    <a:pt x="170" y="16"/>
                  </a:cubicBezTo>
                  <a:close/>
                  <a:moveTo>
                    <a:pt x="143" y="16"/>
                  </a:moveTo>
                  <a:cubicBezTo>
                    <a:pt x="148" y="16"/>
                    <a:pt x="152" y="20"/>
                    <a:pt x="152" y="25"/>
                  </a:cubicBezTo>
                  <a:cubicBezTo>
                    <a:pt x="152" y="30"/>
                    <a:pt x="148" y="34"/>
                    <a:pt x="143" y="34"/>
                  </a:cubicBezTo>
                  <a:cubicBezTo>
                    <a:pt x="138" y="34"/>
                    <a:pt x="134" y="30"/>
                    <a:pt x="134" y="25"/>
                  </a:cubicBezTo>
                  <a:cubicBezTo>
                    <a:pt x="134" y="20"/>
                    <a:pt x="138" y="16"/>
                    <a:pt x="143" y="16"/>
                  </a:cubicBezTo>
                  <a:close/>
                  <a:moveTo>
                    <a:pt x="207" y="183"/>
                  </a:moveTo>
                  <a:cubicBezTo>
                    <a:pt x="14" y="183"/>
                    <a:pt x="14" y="183"/>
                    <a:pt x="14" y="183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207" y="50"/>
                    <a:pt x="207" y="50"/>
                    <a:pt x="207" y="50"/>
                  </a:cubicBezTo>
                  <a:lnTo>
                    <a:pt x="207" y="183"/>
                  </a:lnTo>
                  <a:close/>
                  <a:moveTo>
                    <a:pt x="198" y="34"/>
                  </a:moveTo>
                  <a:cubicBezTo>
                    <a:pt x="193" y="34"/>
                    <a:pt x="189" y="30"/>
                    <a:pt x="189" y="25"/>
                  </a:cubicBezTo>
                  <a:cubicBezTo>
                    <a:pt x="189" y="20"/>
                    <a:pt x="193" y="16"/>
                    <a:pt x="198" y="16"/>
                  </a:cubicBezTo>
                  <a:cubicBezTo>
                    <a:pt x="203" y="16"/>
                    <a:pt x="207" y="20"/>
                    <a:pt x="207" y="25"/>
                  </a:cubicBezTo>
                  <a:cubicBezTo>
                    <a:pt x="207" y="30"/>
                    <a:pt x="203" y="34"/>
                    <a:pt x="198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DEC945C5-D49F-7723-8090-41C57E03A2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9586" y="5913493"/>
              <a:ext cx="414069" cy="266068"/>
            </a:xfrm>
            <a:custGeom>
              <a:avLst/>
              <a:gdLst>
                <a:gd name="T0" fmla="*/ 0 w 198"/>
                <a:gd name="T1" fmla="*/ 100 h 127"/>
                <a:gd name="T2" fmla="*/ 14 w 198"/>
                <a:gd name="T3" fmla="*/ 127 h 127"/>
                <a:gd name="T4" fmla="*/ 11 w 198"/>
                <a:gd name="T5" fmla="*/ 87 h 127"/>
                <a:gd name="T6" fmla="*/ 10 w 198"/>
                <a:gd name="T7" fmla="*/ 83 h 127"/>
                <a:gd name="T8" fmla="*/ 30 w 198"/>
                <a:gd name="T9" fmla="*/ 42 h 127"/>
                <a:gd name="T10" fmla="*/ 34 w 198"/>
                <a:gd name="T11" fmla="*/ 39 h 127"/>
                <a:gd name="T12" fmla="*/ 34 w 198"/>
                <a:gd name="T13" fmla="*/ 37 h 127"/>
                <a:gd name="T14" fmla="*/ 39 w 198"/>
                <a:gd name="T15" fmla="*/ 35 h 127"/>
                <a:gd name="T16" fmla="*/ 40 w 198"/>
                <a:gd name="T17" fmla="*/ 34 h 127"/>
                <a:gd name="T18" fmla="*/ 39 w 198"/>
                <a:gd name="T19" fmla="*/ 33 h 127"/>
                <a:gd name="T20" fmla="*/ 39 w 198"/>
                <a:gd name="T21" fmla="*/ 31 h 127"/>
                <a:gd name="T22" fmla="*/ 42 w 198"/>
                <a:gd name="T23" fmla="*/ 32 h 127"/>
                <a:gd name="T24" fmla="*/ 57 w 198"/>
                <a:gd name="T25" fmla="*/ 19 h 127"/>
                <a:gd name="T26" fmla="*/ 54 w 198"/>
                <a:gd name="T27" fmla="*/ 22 h 127"/>
                <a:gd name="T28" fmla="*/ 99 w 198"/>
                <a:gd name="T29" fmla="*/ 11 h 127"/>
                <a:gd name="T30" fmla="*/ 147 w 198"/>
                <a:gd name="T31" fmla="*/ 25 h 127"/>
                <a:gd name="T32" fmla="*/ 153 w 198"/>
                <a:gd name="T33" fmla="*/ 29 h 127"/>
                <a:gd name="T34" fmla="*/ 157 w 198"/>
                <a:gd name="T35" fmla="*/ 31 h 127"/>
                <a:gd name="T36" fmla="*/ 158 w 198"/>
                <a:gd name="T37" fmla="*/ 34 h 127"/>
                <a:gd name="T38" fmla="*/ 160 w 198"/>
                <a:gd name="T39" fmla="*/ 34 h 127"/>
                <a:gd name="T40" fmla="*/ 180 w 198"/>
                <a:gd name="T41" fmla="*/ 58 h 127"/>
                <a:gd name="T42" fmla="*/ 181 w 198"/>
                <a:gd name="T43" fmla="*/ 60 h 127"/>
                <a:gd name="T44" fmla="*/ 182 w 198"/>
                <a:gd name="T45" fmla="*/ 69 h 127"/>
                <a:gd name="T46" fmla="*/ 183 w 198"/>
                <a:gd name="T47" fmla="*/ 72 h 127"/>
                <a:gd name="T48" fmla="*/ 185 w 198"/>
                <a:gd name="T49" fmla="*/ 70 h 127"/>
                <a:gd name="T50" fmla="*/ 186 w 198"/>
                <a:gd name="T51" fmla="*/ 74 h 127"/>
                <a:gd name="T52" fmla="*/ 184 w 198"/>
                <a:gd name="T53" fmla="*/ 74 h 127"/>
                <a:gd name="T54" fmla="*/ 184 w 198"/>
                <a:gd name="T55" fmla="*/ 74 h 127"/>
                <a:gd name="T56" fmla="*/ 186 w 198"/>
                <a:gd name="T57" fmla="*/ 81 h 127"/>
                <a:gd name="T58" fmla="*/ 188 w 198"/>
                <a:gd name="T59" fmla="*/ 100 h 127"/>
                <a:gd name="T60" fmla="*/ 187 w 198"/>
                <a:gd name="T61" fmla="*/ 117 h 127"/>
                <a:gd name="T62" fmla="*/ 187 w 198"/>
                <a:gd name="T63" fmla="*/ 124 h 127"/>
                <a:gd name="T64" fmla="*/ 185 w 198"/>
                <a:gd name="T65" fmla="*/ 121 h 127"/>
                <a:gd name="T66" fmla="*/ 195 w 198"/>
                <a:gd name="T67" fmla="*/ 127 h 127"/>
                <a:gd name="T68" fmla="*/ 99 w 198"/>
                <a:gd name="T69" fmla="*/ 0 h 127"/>
                <a:gd name="T70" fmla="*/ 183 w 198"/>
                <a:gd name="T71" fmla="*/ 6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8" h="127">
                  <a:moveTo>
                    <a:pt x="99" y="0"/>
                  </a:moveTo>
                  <a:cubicBezTo>
                    <a:pt x="44" y="0"/>
                    <a:pt x="0" y="45"/>
                    <a:pt x="0" y="100"/>
                  </a:cubicBezTo>
                  <a:cubicBezTo>
                    <a:pt x="0" y="109"/>
                    <a:pt x="1" y="118"/>
                    <a:pt x="4" y="127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2" y="118"/>
                    <a:pt x="10" y="109"/>
                    <a:pt x="10" y="100"/>
                  </a:cubicBezTo>
                  <a:cubicBezTo>
                    <a:pt x="10" y="95"/>
                    <a:pt x="11" y="91"/>
                    <a:pt x="11" y="87"/>
                  </a:cubicBezTo>
                  <a:cubicBezTo>
                    <a:pt x="11" y="86"/>
                    <a:pt x="11" y="85"/>
                    <a:pt x="10" y="84"/>
                  </a:cubicBezTo>
                  <a:cubicBezTo>
                    <a:pt x="10" y="84"/>
                    <a:pt x="10" y="84"/>
                    <a:pt x="10" y="83"/>
                  </a:cubicBezTo>
                  <a:cubicBezTo>
                    <a:pt x="13" y="68"/>
                    <a:pt x="19" y="54"/>
                    <a:pt x="29" y="42"/>
                  </a:cubicBezTo>
                  <a:cubicBezTo>
                    <a:pt x="29" y="42"/>
                    <a:pt x="30" y="42"/>
                    <a:pt x="30" y="42"/>
                  </a:cubicBezTo>
                  <a:cubicBezTo>
                    <a:pt x="31" y="42"/>
                    <a:pt x="31" y="41"/>
                    <a:pt x="33" y="41"/>
                  </a:cubicBezTo>
                  <a:cubicBezTo>
                    <a:pt x="33" y="40"/>
                    <a:pt x="34" y="40"/>
                    <a:pt x="34" y="39"/>
                  </a:cubicBezTo>
                  <a:cubicBezTo>
                    <a:pt x="34" y="39"/>
                    <a:pt x="34" y="39"/>
                    <a:pt x="33" y="39"/>
                  </a:cubicBezTo>
                  <a:cubicBezTo>
                    <a:pt x="33" y="38"/>
                    <a:pt x="34" y="38"/>
                    <a:pt x="34" y="37"/>
                  </a:cubicBezTo>
                  <a:cubicBezTo>
                    <a:pt x="35" y="37"/>
                    <a:pt x="35" y="37"/>
                    <a:pt x="36" y="38"/>
                  </a:cubicBezTo>
                  <a:cubicBezTo>
                    <a:pt x="37" y="37"/>
                    <a:pt x="38" y="36"/>
                    <a:pt x="39" y="35"/>
                  </a:cubicBezTo>
                  <a:cubicBezTo>
                    <a:pt x="39" y="34"/>
                    <a:pt x="39" y="34"/>
                    <a:pt x="40" y="33"/>
                  </a:cubicBezTo>
                  <a:cubicBezTo>
                    <a:pt x="40" y="33"/>
                    <a:pt x="40" y="34"/>
                    <a:pt x="40" y="34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39" y="33"/>
                    <a:pt x="39" y="33"/>
                  </a:cubicBezTo>
                  <a:cubicBezTo>
                    <a:pt x="39" y="33"/>
                    <a:pt x="38" y="32"/>
                    <a:pt x="38" y="32"/>
                  </a:cubicBezTo>
                  <a:cubicBezTo>
                    <a:pt x="39" y="32"/>
                    <a:pt x="39" y="32"/>
                    <a:pt x="39" y="31"/>
                  </a:cubicBezTo>
                  <a:cubicBezTo>
                    <a:pt x="40" y="32"/>
                    <a:pt x="41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1"/>
                    <a:pt x="41" y="30"/>
                    <a:pt x="40" y="30"/>
                  </a:cubicBezTo>
                  <a:cubicBezTo>
                    <a:pt x="45" y="26"/>
                    <a:pt x="51" y="22"/>
                    <a:pt x="57" y="19"/>
                  </a:cubicBezTo>
                  <a:cubicBezTo>
                    <a:pt x="57" y="20"/>
                    <a:pt x="58" y="19"/>
                    <a:pt x="58" y="20"/>
                  </a:cubicBezTo>
                  <a:cubicBezTo>
                    <a:pt x="57" y="22"/>
                    <a:pt x="55" y="21"/>
                    <a:pt x="54" y="22"/>
                  </a:cubicBezTo>
                  <a:cubicBezTo>
                    <a:pt x="54" y="22"/>
                    <a:pt x="54" y="22"/>
                    <a:pt x="54" y="23"/>
                  </a:cubicBezTo>
                  <a:cubicBezTo>
                    <a:pt x="67" y="15"/>
                    <a:pt x="83" y="11"/>
                    <a:pt x="99" y="11"/>
                  </a:cubicBezTo>
                  <a:cubicBezTo>
                    <a:pt x="116" y="11"/>
                    <a:pt x="131" y="16"/>
                    <a:pt x="144" y="24"/>
                  </a:cubicBezTo>
                  <a:cubicBezTo>
                    <a:pt x="146" y="24"/>
                    <a:pt x="147" y="24"/>
                    <a:pt x="147" y="25"/>
                  </a:cubicBezTo>
                  <a:cubicBezTo>
                    <a:pt x="147" y="25"/>
                    <a:pt x="147" y="25"/>
                    <a:pt x="147" y="25"/>
                  </a:cubicBezTo>
                  <a:cubicBezTo>
                    <a:pt x="149" y="26"/>
                    <a:pt x="151" y="28"/>
                    <a:pt x="153" y="29"/>
                  </a:cubicBezTo>
                  <a:cubicBezTo>
                    <a:pt x="154" y="29"/>
                    <a:pt x="155" y="29"/>
                    <a:pt x="155" y="29"/>
                  </a:cubicBezTo>
                  <a:cubicBezTo>
                    <a:pt x="156" y="30"/>
                    <a:pt x="157" y="30"/>
                    <a:pt x="157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3"/>
                    <a:pt x="158" y="33"/>
                    <a:pt x="158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60" y="34"/>
                    <a:pt x="160" y="34"/>
                    <a:pt x="160" y="34"/>
                  </a:cubicBezTo>
                  <a:cubicBezTo>
                    <a:pt x="161" y="34"/>
                    <a:pt x="162" y="35"/>
                    <a:pt x="163" y="35"/>
                  </a:cubicBezTo>
                  <a:cubicBezTo>
                    <a:pt x="169" y="42"/>
                    <a:pt x="175" y="49"/>
                    <a:pt x="180" y="58"/>
                  </a:cubicBezTo>
                  <a:cubicBezTo>
                    <a:pt x="179" y="58"/>
                    <a:pt x="179" y="59"/>
                    <a:pt x="178" y="59"/>
                  </a:cubicBezTo>
                  <a:cubicBezTo>
                    <a:pt x="179" y="61"/>
                    <a:pt x="180" y="60"/>
                    <a:pt x="181" y="60"/>
                  </a:cubicBezTo>
                  <a:cubicBezTo>
                    <a:pt x="181" y="61"/>
                    <a:pt x="182" y="62"/>
                    <a:pt x="182" y="63"/>
                  </a:cubicBezTo>
                  <a:cubicBezTo>
                    <a:pt x="182" y="65"/>
                    <a:pt x="183" y="67"/>
                    <a:pt x="182" y="69"/>
                  </a:cubicBezTo>
                  <a:cubicBezTo>
                    <a:pt x="182" y="69"/>
                    <a:pt x="182" y="69"/>
                    <a:pt x="182" y="69"/>
                  </a:cubicBezTo>
                  <a:cubicBezTo>
                    <a:pt x="183" y="70"/>
                    <a:pt x="183" y="71"/>
                    <a:pt x="183" y="72"/>
                  </a:cubicBezTo>
                  <a:cubicBezTo>
                    <a:pt x="184" y="71"/>
                    <a:pt x="184" y="71"/>
                    <a:pt x="184" y="70"/>
                  </a:cubicBezTo>
                  <a:cubicBezTo>
                    <a:pt x="184" y="70"/>
                    <a:pt x="185" y="70"/>
                    <a:pt x="185" y="70"/>
                  </a:cubicBezTo>
                  <a:cubicBezTo>
                    <a:pt x="185" y="72"/>
                    <a:pt x="186" y="73"/>
                    <a:pt x="186" y="74"/>
                  </a:cubicBezTo>
                  <a:cubicBezTo>
                    <a:pt x="186" y="74"/>
                    <a:pt x="186" y="74"/>
                    <a:pt x="186" y="74"/>
                  </a:cubicBezTo>
                  <a:cubicBezTo>
                    <a:pt x="185" y="74"/>
                    <a:pt x="186" y="73"/>
                    <a:pt x="185" y="73"/>
                  </a:cubicBezTo>
                  <a:cubicBezTo>
                    <a:pt x="185" y="73"/>
                    <a:pt x="184" y="74"/>
                    <a:pt x="184" y="74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185" y="74"/>
                    <a:pt x="185" y="74"/>
                    <a:pt x="185" y="74"/>
                  </a:cubicBezTo>
                  <a:cubicBezTo>
                    <a:pt x="185" y="77"/>
                    <a:pt x="186" y="79"/>
                    <a:pt x="186" y="81"/>
                  </a:cubicBezTo>
                  <a:cubicBezTo>
                    <a:pt x="186" y="81"/>
                    <a:pt x="186" y="81"/>
                    <a:pt x="186" y="81"/>
                  </a:cubicBezTo>
                  <a:cubicBezTo>
                    <a:pt x="187" y="87"/>
                    <a:pt x="188" y="93"/>
                    <a:pt x="188" y="100"/>
                  </a:cubicBezTo>
                  <a:cubicBezTo>
                    <a:pt x="188" y="106"/>
                    <a:pt x="187" y="111"/>
                    <a:pt x="186" y="117"/>
                  </a:cubicBezTo>
                  <a:cubicBezTo>
                    <a:pt x="186" y="117"/>
                    <a:pt x="186" y="117"/>
                    <a:pt x="187" y="117"/>
                  </a:cubicBezTo>
                  <a:cubicBezTo>
                    <a:pt x="187" y="117"/>
                    <a:pt x="188" y="117"/>
                    <a:pt x="188" y="118"/>
                  </a:cubicBezTo>
                  <a:cubicBezTo>
                    <a:pt x="188" y="120"/>
                    <a:pt x="187" y="122"/>
                    <a:pt x="187" y="124"/>
                  </a:cubicBezTo>
                  <a:cubicBezTo>
                    <a:pt x="187" y="124"/>
                    <a:pt x="187" y="123"/>
                    <a:pt x="187" y="122"/>
                  </a:cubicBezTo>
                  <a:cubicBezTo>
                    <a:pt x="186" y="122"/>
                    <a:pt x="186" y="121"/>
                    <a:pt x="185" y="121"/>
                  </a:cubicBezTo>
                  <a:cubicBezTo>
                    <a:pt x="185" y="123"/>
                    <a:pt x="184" y="125"/>
                    <a:pt x="184" y="127"/>
                  </a:cubicBezTo>
                  <a:cubicBezTo>
                    <a:pt x="195" y="127"/>
                    <a:pt x="195" y="127"/>
                    <a:pt x="195" y="127"/>
                  </a:cubicBezTo>
                  <a:cubicBezTo>
                    <a:pt x="197" y="118"/>
                    <a:pt x="198" y="109"/>
                    <a:pt x="198" y="100"/>
                  </a:cubicBezTo>
                  <a:cubicBezTo>
                    <a:pt x="198" y="45"/>
                    <a:pt x="154" y="0"/>
                    <a:pt x="99" y="0"/>
                  </a:cubicBezTo>
                  <a:close/>
                  <a:moveTo>
                    <a:pt x="185" y="69"/>
                  </a:moveTo>
                  <a:cubicBezTo>
                    <a:pt x="184" y="69"/>
                    <a:pt x="183" y="67"/>
                    <a:pt x="183" y="66"/>
                  </a:cubicBezTo>
                  <a:cubicBezTo>
                    <a:pt x="184" y="67"/>
                    <a:pt x="184" y="68"/>
                    <a:pt x="185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36222A32-67F1-560F-7F5B-8B9D093BD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025" y="5966707"/>
              <a:ext cx="4989" cy="3326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1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1"/>
                    <a:pt x="2" y="1"/>
                    <a:pt x="3" y="0"/>
                  </a:cubicBezTo>
                  <a:cubicBezTo>
                    <a:pt x="2" y="0"/>
                    <a:pt x="2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6">
              <a:extLst>
                <a:ext uri="{FF2B5EF4-FFF2-40B4-BE49-F238E27FC236}">
                  <a16:creationId xmlns:a16="http://schemas.microsoft.com/office/drawing/2014/main" id="{2E6E43C1-C75C-E3AD-3BAD-EE2686CE6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003" y="596338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7">
              <a:extLst>
                <a:ext uri="{FF2B5EF4-FFF2-40B4-BE49-F238E27FC236}">
                  <a16:creationId xmlns:a16="http://schemas.microsoft.com/office/drawing/2014/main" id="{AF9C061D-7C95-009E-5D18-B837185C6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1205" y="5983336"/>
              <a:ext cx="121394" cy="196225"/>
            </a:xfrm>
            <a:custGeom>
              <a:avLst/>
              <a:gdLst>
                <a:gd name="T0" fmla="*/ 30 w 58"/>
                <a:gd name="T1" fmla="*/ 8 h 94"/>
                <a:gd name="T2" fmla="*/ 26 w 58"/>
                <a:gd name="T3" fmla="*/ 5 h 94"/>
                <a:gd name="T4" fmla="*/ 23 w 58"/>
                <a:gd name="T5" fmla="*/ 6 h 94"/>
                <a:gd name="T6" fmla="*/ 23 w 58"/>
                <a:gd name="T7" fmla="*/ 8 h 94"/>
                <a:gd name="T8" fmla="*/ 19 w 58"/>
                <a:gd name="T9" fmla="*/ 9 h 94"/>
                <a:gd name="T10" fmla="*/ 1 w 58"/>
                <a:gd name="T11" fmla="*/ 54 h 94"/>
                <a:gd name="T12" fmla="*/ 4 w 58"/>
                <a:gd name="T13" fmla="*/ 61 h 94"/>
                <a:gd name="T14" fmla="*/ 5 w 58"/>
                <a:gd name="T15" fmla="*/ 58 h 94"/>
                <a:gd name="T16" fmla="*/ 8 w 58"/>
                <a:gd name="T17" fmla="*/ 62 h 94"/>
                <a:gd name="T18" fmla="*/ 18 w 58"/>
                <a:gd name="T19" fmla="*/ 71 h 94"/>
                <a:gd name="T20" fmla="*/ 22 w 58"/>
                <a:gd name="T21" fmla="*/ 75 h 94"/>
                <a:gd name="T22" fmla="*/ 27 w 58"/>
                <a:gd name="T23" fmla="*/ 79 h 94"/>
                <a:gd name="T24" fmla="*/ 25 w 58"/>
                <a:gd name="T25" fmla="*/ 89 h 94"/>
                <a:gd name="T26" fmla="*/ 26 w 58"/>
                <a:gd name="T27" fmla="*/ 94 h 94"/>
                <a:gd name="T28" fmla="*/ 58 w 58"/>
                <a:gd name="T29" fmla="*/ 91 h 94"/>
                <a:gd name="T30" fmla="*/ 54 w 58"/>
                <a:gd name="T31" fmla="*/ 86 h 94"/>
                <a:gd name="T32" fmla="*/ 47 w 58"/>
                <a:gd name="T33" fmla="*/ 83 h 94"/>
                <a:gd name="T34" fmla="*/ 37 w 58"/>
                <a:gd name="T35" fmla="*/ 73 h 94"/>
                <a:gd name="T36" fmla="*/ 33 w 58"/>
                <a:gd name="T37" fmla="*/ 72 h 94"/>
                <a:gd name="T38" fmla="*/ 27 w 58"/>
                <a:gd name="T39" fmla="*/ 75 h 94"/>
                <a:gd name="T40" fmla="*/ 24 w 58"/>
                <a:gd name="T41" fmla="*/ 69 h 94"/>
                <a:gd name="T42" fmla="*/ 18 w 58"/>
                <a:gd name="T43" fmla="*/ 63 h 94"/>
                <a:gd name="T44" fmla="*/ 17 w 58"/>
                <a:gd name="T45" fmla="*/ 55 h 94"/>
                <a:gd name="T46" fmla="*/ 25 w 58"/>
                <a:gd name="T47" fmla="*/ 57 h 94"/>
                <a:gd name="T48" fmla="*/ 26 w 58"/>
                <a:gd name="T49" fmla="*/ 54 h 94"/>
                <a:gd name="T50" fmla="*/ 32 w 58"/>
                <a:gd name="T51" fmla="*/ 48 h 94"/>
                <a:gd name="T52" fmla="*/ 35 w 58"/>
                <a:gd name="T53" fmla="*/ 40 h 94"/>
                <a:gd name="T54" fmla="*/ 42 w 58"/>
                <a:gd name="T55" fmla="*/ 37 h 94"/>
                <a:gd name="T56" fmla="*/ 41 w 58"/>
                <a:gd name="T57" fmla="*/ 32 h 94"/>
                <a:gd name="T58" fmla="*/ 45 w 58"/>
                <a:gd name="T59" fmla="*/ 36 h 94"/>
                <a:gd name="T60" fmla="*/ 47 w 58"/>
                <a:gd name="T61" fmla="*/ 35 h 94"/>
                <a:gd name="T62" fmla="*/ 44 w 58"/>
                <a:gd name="T63" fmla="*/ 28 h 94"/>
                <a:gd name="T64" fmla="*/ 40 w 58"/>
                <a:gd name="T65" fmla="*/ 20 h 94"/>
                <a:gd name="T66" fmla="*/ 38 w 58"/>
                <a:gd name="T67" fmla="*/ 18 h 94"/>
                <a:gd name="T68" fmla="*/ 32 w 58"/>
                <a:gd name="T69" fmla="*/ 17 h 94"/>
                <a:gd name="T70" fmla="*/ 31 w 58"/>
                <a:gd name="T71" fmla="*/ 26 h 94"/>
                <a:gd name="T72" fmla="*/ 27 w 58"/>
                <a:gd name="T73" fmla="*/ 26 h 94"/>
                <a:gd name="T74" fmla="*/ 22 w 58"/>
                <a:gd name="T75" fmla="*/ 21 h 94"/>
                <a:gd name="T76" fmla="*/ 28 w 58"/>
                <a:gd name="T77" fmla="*/ 14 h 94"/>
                <a:gd name="T78" fmla="*/ 32 w 58"/>
                <a:gd name="T79" fmla="*/ 8 h 94"/>
                <a:gd name="T80" fmla="*/ 36 w 58"/>
                <a:gd name="T81" fmla="*/ 8 h 94"/>
                <a:gd name="T82" fmla="*/ 36 w 58"/>
                <a:gd name="T83" fmla="*/ 15 h 94"/>
                <a:gd name="T84" fmla="*/ 41 w 58"/>
                <a:gd name="T85" fmla="*/ 13 h 94"/>
                <a:gd name="T86" fmla="*/ 44 w 58"/>
                <a:gd name="T87" fmla="*/ 10 h 94"/>
                <a:gd name="T88" fmla="*/ 42 w 58"/>
                <a:gd name="T89" fmla="*/ 7 h 94"/>
                <a:gd name="T90" fmla="*/ 37 w 58"/>
                <a:gd name="T91" fmla="*/ 3 h 94"/>
                <a:gd name="T92" fmla="*/ 30 w 58"/>
                <a:gd name="T93" fmla="*/ 1 h 94"/>
                <a:gd name="T94" fmla="*/ 44 w 58"/>
                <a:gd name="T95" fmla="*/ 28 h 94"/>
                <a:gd name="T96" fmla="*/ 3 w 58"/>
                <a:gd name="T97" fmla="*/ 54 h 94"/>
                <a:gd name="T98" fmla="*/ 4 w 58"/>
                <a:gd name="T99" fmla="*/ 5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" h="94">
                  <a:moveTo>
                    <a:pt x="29" y="2"/>
                  </a:moveTo>
                  <a:cubicBezTo>
                    <a:pt x="28" y="3"/>
                    <a:pt x="27" y="6"/>
                    <a:pt x="28" y="7"/>
                  </a:cubicBezTo>
                  <a:cubicBezTo>
                    <a:pt x="29" y="7"/>
                    <a:pt x="30" y="7"/>
                    <a:pt x="30" y="8"/>
                  </a:cubicBezTo>
                  <a:cubicBezTo>
                    <a:pt x="30" y="9"/>
                    <a:pt x="29" y="9"/>
                    <a:pt x="28" y="10"/>
                  </a:cubicBezTo>
                  <a:cubicBezTo>
                    <a:pt x="28" y="9"/>
                    <a:pt x="29" y="9"/>
                    <a:pt x="29" y="8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4"/>
                    <a:pt x="25" y="4"/>
                    <a:pt x="24" y="4"/>
                  </a:cubicBezTo>
                  <a:cubicBezTo>
                    <a:pt x="24" y="5"/>
                    <a:pt x="23" y="5"/>
                    <a:pt x="23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3" y="10"/>
                  </a:cubicBezTo>
                  <a:cubicBezTo>
                    <a:pt x="23" y="9"/>
                    <a:pt x="23" y="9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8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9" y="21"/>
                    <a:pt x="3" y="35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1" y="53"/>
                    <a:pt x="1" y="54"/>
                  </a:cubicBezTo>
                  <a:cubicBezTo>
                    <a:pt x="2" y="55"/>
                    <a:pt x="2" y="56"/>
                    <a:pt x="2" y="56"/>
                  </a:cubicBezTo>
                  <a:cubicBezTo>
                    <a:pt x="2" y="56"/>
                    <a:pt x="2" y="57"/>
                    <a:pt x="2" y="57"/>
                  </a:cubicBezTo>
                  <a:cubicBezTo>
                    <a:pt x="3" y="58"/>
                    <a:pt x="4" y="59"/>
                    <a:pt x="4" y="61"/>
                  </a:cubicBezTo>
                  <a:cubicBezTo>
                    <a:pt x="5" y="61"/>
                    <a:pt x="5" y="61"/>
                    <a:pt x="6" y="61"/>
                  </a:cubicBezTo>
                  <a:cubicBezTo>
                    <a:pt x="6" y="60"/>
                    <a:pt x="5" y="60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6" y="58"/>
                    <a:pt x="6" y="58"/>
                    <a:pt x="6" y="59"/>
                  </a:cubicBezTo>
                  <a:cubicBezTo>
                    <a:pt x="7" y="60"/>
                    <a:pt x="8" y="61"/>
                    <a:pt x="8" y="62"/>
                  </a:cubicBezTo>
                  <a:cubicBezTo>
                    <a:pt x="8" y="64"/>
                    <a:pt x="9" y="66"/>
                    <a:pt x="10" y="67"/>
                  </a:cubicBezTo>
                  <a:cubicBezTo>
                    <a:pt x="12" y="68"/>
                    <a:pt x="13" y="70"/>
                    <a:pt x="17" y="69"/>
                  </a:cubicBezTo>
                  <a:cubicBezTo>
                    <a:pt x="17" y="70"/>
                    <a:pt x="17" y="71"/>
                    <a:pt x="18" y="71"/>
                  </a:cubicBezTo>
                  <a:cubicBezTo>
                    <a:pt x="19" y="71"/>
                    <a:pt x="19" y="72"/>
                    <a:pt x="20" y="72"/>
                  </a:cubicBezTo>
                  <a:cubicBezTo>
                    <a:pt x="20" y="73"/>
                    <a:pt x="21" y="73"/>
                    <a:pt x="22" y="74"/>
                  </a:cubicBezTo>
                  <a:cubicBezTo>
                    <a:pt x="22" y="74"/>
                    <a:pt x="22" y="74"/>
                    <a:pt x="22" y="75"/>
                  </a:cubicBezTo>
                  <a:cubicBezTo>
                    <a:pt x="23" y="75"/>
                    <a:pt x="24" y="77"/>
                    <a:pt x="25" y="77"/>
                  </a:cubicBezTo>
                  <a:cubicBezTo>
                    <a:pt x="26" y="77"/>
                    <a:pt x="26" y="76"/>
                    <a:pt x="26" y="76"/>
                  </a:cubicBezTo>
                  <a:cubicBezTo>
                    <a:pt x="26" y="77"/>
                    <a:pt x="27" y="78"/>
                    <a:pt x="27" y="79"/>
                  </a:cubicBezTo>
                  <a:cubicBezTo>
                    <a:pt x="27" y="80"/>
                    <a:pt x="26" y="79"/>
                    <a:pt x="27" y="80"/>
                  </a:cubicBezTo>
                  <a:cubicBezTo>
                    <a:pt x="27" y="82"/>
                    <a:pt x="26" y="82"/>
                    <a:pt x="25" y="84"/>
                  </a:cubicBezTo>
                  <a:cubicBezTo>
                    <a:pt x="25" y="86"/>
                    <a:pt x="27" y="88"/>
                    <a:pt x="25" y="89"/>
                  </a:cubicBezTo>
                  <a:cubicBezTo>
                    <a:pt x="26" y="89"/>
                    <a:pt x="27" y="90"/>
                    <a:pt x="27" y="90"/>
                  </a:cubicBezTo>
                  <a:cubicBezTo>
                    <a:pt x="27" y="91"/>
                    <a:pt x="26" y="91"/>
                    <a:pt x="26" y="91"/>
                  </a:cubicBezTo>
                  <a:cubicBezTo>
                    <a:pt x="26" y="92"/>
                    <a:pt x="26" y="93"/>
                    <a:pt x="26" y="94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2"/>
                    <a:pt x="58" y="91"/>
                    <a:pt x="58" y="91"/>
                  </a:cubicBezTo>
                  <a:cubicBezTo>
                    <a:pt x="58" y="89"/>
                    <a:pt x="58" y="88"/>
                    <a:pt x="58" y="87"/>
                  </a:cubicBezTo>
                  <a:cubicBezTo>
                    <a:pt x="57" y="87"/>
                    <a:pt x="57" y="88"/>
                    <a:pt x="56" y="88"/>
                  </a:cubicBezTo>
                  <a:cubicBezTo>
                    <a:pt x="56" y="87"/>
                    <a:pt x="55" y="86"/>
                    <a:pt x="54" y="86"/>
                  </a:cubicBezTo>
                  <a:cubicBezTo>
                    <a:pt x="53" y="86"/>
                    <a:pt x="52" y="86"/>
                    <a:pt x="51" y="86"/>
                  </a:cubicBezTo>
                  <a:cubicBezTo>
                    <a:pt x="51" y="85"/>
                    <a:pt x="49" y="85"/>
                    <a:pt x="49" y="84"/>
                  </a:cubicBezTo>
                  <a:cubicBezTo>
                    <a:pt x="48" y="84"/>
                    <a:pt x="47" y="84"/>
                    <a:pt x="47" y="83"/>
                  </a:cubicBezTo>
                  <a:cubicBezTo>
                    <a:pt x="48" y="81"/>
                    <a:pt x="46" y="77"/>
                    <a:pt x="43" y="79"/>
                  </a:cubicBezTo>
                  <a:cubicBezTo>
                    <a:pt x="42" y="78"/>
                    <a:pt x="42" y="77"/>
                    <a:pt x="41" y="75"/>
                  </a:cubicBezTo>
                  <a:cubicBezTo>
                    <a:pt x="40" y="75"/>
                    <a:pt x="39" y="74"/>
                    <a:pt x="37" y="73"/>
                  </a:cubicBezTo>
                  <a:cubicBezTo>
                    <a:pt x="37" y="73"/>
                    <a:pt x="37" y="74"/>
                    <a:pt x="36" y="74"/>
                  </a:cubicBezTo>
                  <a:cubicBezTo>
                    <a:pt x="36" y="73"/>
                    <a:pt x="34" y="73"/>
                    <a:pt x="34" y="71"/>
                  </a:cubicBezTo>
                  <a:cubicBezTo>
                    <a:pt x="33" y="71"/>
                    <a:pt x="33" y="72"/>
                    <a:pt x="33" y="72"/>
                  </a:cubicBezTo>
                  <a:cubicBezTo>
                    <a:pt x="32" y="72"/>
                    <a:pt x="32" y="71"/>
                    <a:pt x="31" y="71"/>
                  </a:cubicBezTo>
                  <a:cubicBezTo>
                    <a:pt x="31" y="71"/>
                    <a:pt x="31" y="72"/>
                    <a:pt x="30" y="72"/>
                  </a:cubicBezTo>
                  <a:cubicBezTo>
                    <a:pt x="29" y="73"/>
                    <a:pt x="28" y="74"/>
                    <a:pt x="27" y="75"/>
                  </a:cubicBezTo>
                  <a:cubicBezTo>
                    <a:pt x="28" y="74"/>
                    <a:pt x="27" y="73"/>
                    <a:pt x="26" y="73"/>
                  </a:cubicBezTo>
                  <a:cubicBezTo>
                    <a:pt x="25" y="74"/>
                    <a:pt x="25" y="74"/>
                    <a:pt x="24" y="75"/>
                  </a:cubicBezTo>
                  <a:cubicBezTo>
                    <a:pt x="23" y="73"/>
                    <a:pt x="24" y="71"/>
                    <a:pt x="24" y="69"/>
                  </a:cubicBezTo>
                  <a:cubicBezTo>
                    <a:pt x="24" y="68"/>
                    <a:pt x="22" y="68"/>
                    <a:pt x="20" y="68"/>
                  </a:cubicBezTo>
                  <a:cubicBezTo>
                    <a:pt x="21" y="66"/>
                    <a:pt x="22" y="65"/>
                    <a:pt x="21" y="63"/>
                  </a:cubicBezTo>
                  <a:cubicBezTo>
                    <a:pt x="20" y="63"/>
                    <a:pt x="20" y="63"/>
                    <a:pt x="18" y="63"/>
                  </a:cubicBezTo>
                  <a:cubicBezTo>
                    <a:pt x="18" y="64"/>
                    <a:pt x="18" y="65"/>
                    <a:pt x="17" y="66"/>
                  </a:cubicBezTo>
                  <a:cubicBezTo>
                    <a:pt x="13" y="66"/>
                    <a:pt x="16" y="60"/>
                    <a:pt x="15" y="57"/>
                  </a:cubicBezTo>
                  <a:cubicBezTo>
                    <a:pt x="16" y="57"/>
                    <a:pt x="16" y="56"/>
                    <a:pt x="17" y="55"/>
                  </a:cubicBezTo>
                  <a:cubicBezTo>
                    <a:pt x="19" y="55"/>
                    <a:pt x="19" y="57"/>
                    <a:pt x="21" y="57"/>
                  </a:cubicBezTo>
                  <a:cubicBezTo>
                    <a:pt x="21" y="56"/>
                    <a:pt x="21" y="56"/>
                    <a:pt x="21" y="55"/>
                  </a:cubicBezTo>
                  <a:cubicBezTo>
                    <a:pt x="23" y="56"/>
                    <a:pt x="25" y="55"/>
                    <a:pt x="25" y="57"/>
                  </a:cubicBezTo>
                  <a:cubicBezTo>
                    <a:pt x="25" y="59"/>
                    <a:pt x="26" y="60"/>
                    <a:pt x="27" y="60"/>
                  </a:cubicBezTo>
                  <a:cubicBezTo>
                    <a:pt x="27" y="58"/>
                    <a:pt x="27" y="57"/>
                    <a:pt x="27" y="56"/>
                  </a:cubicBezTo>
                  <a:cubicBezTo>
                    <a:pt x="27" y="56"/>
                    <a:pt x="26" y="55"/>
                    <a:pt x="26" y="54"/>
                  </a:cubicBezTo>
                  <a:cubicBezTo>
                    <a:pt x="27" y="52"/>
                    <a:pt x="28" y="51"/>
                    <a:pt x="30" y="50"/>
                  </a:cubicBezTo>
                  <a:cubicBezTo>
                    <a:pt x="30" y="49"/>
                    <a:pt x="30" y="49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1" y="46"/>
                    <a:pt x="33" y="46"/>
                    <a:pt x="32" y="44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5" y="41"/>
                    <a:pt x="34" y="42"/>
                    <a:pt x="35" y="40"/>
                  </a:cubicBezTo>
                  <a:cubicBezTo>
                    <a:pt x="36" y="39"/>
                    <a:pt x="38" y="39"/>
                    <a:pt x="39" y="38"/>
                  </a:cubicBezTo>
                  <a:cubicBezTo>
                    <a:pt x="39" y="39"/>
                    <a:pt x="38" y="39"/>
                    <a:pt x="38" y="39"/>
                  </a:cubicBezTo>
                  <a:cubicBezTo>
                    <a:pt x="40" y="39"/>
                    <a:pt x="41" y="38"/>
                    <a:pt x="42" y="37"/>
                  </a:cubicBezTo>
                  <a:cubicBezTo>
                    <a:pt x="41" y="37"/>
                    <a:pt x="39" y="37"/>
                    <a:pt x="40" y="36"/>
                  </a:cubicBezTo>
                  <a:cubicBezTo>
                    <a:pt x="40" y="35"/>
                    <a:pt x="41" y="35"/>
                    <a:pt x="41" y="34"/>
                  </a:cubicBezTo>
                  <a:cubicBezTo>
                    <a:pt x="42" y="33"/>
                    <a:pt x="41" y="33"/>
                    <a:pt x="41" y="32"/>
                  </a:cubicBezTo>
                  <a:cubicBezTo>
                    <a:pt x="43" y="34"/>
                    <a:pt x="44" y="31"/>
                    <a:pt x="45" y="31"/>
                  </a:cubicBezTo>
                  <a:cubicBezTo>
                    <a:pt x="45" y="33"/>
                    <a:pt x="43" y="34"/>
                    <a:pt x="43" y="36"/>
                  </a:cubicBezTo>
                  <a:cubicBezTo>
                    <a:pt x="44" y="37"/>
                    <a:pt x="44" y="36"/>
                    <a:pt x="45" y="36"/>
                  </a:cubicBezTo>
                  <a:cubicBezTo>
                    <a:pt x="45" y="36"/>
                    <a:pt x="45" y="37"/>
                    <a:pt x="45" y="37"/>
                  </a:cubicBezTo>
                  <a:cubicBezTo>
                    <a:pt x="46" y="36"/>
                    <a:pt x="47" y="38"/>
                    <a:pt x="47" y="37"/>
                  </a:cubicBezTo>
                  <a:cubicBezTo>
                    <a:pt x="47" y="37"/>
                    <a:pt x="47" y="36"/>
                    <a:pt x="47" y="35"/>
                  </a:cubicBezTo>
                  <a:cubicBezTo>
                    <a:pt x="46" y="35"/>
                    <a:pt x="46" y="34"/>
                    <a:pt x="46" y="33"/>
                  </a:cubicBezTo>
                  <a:cubicBezTo>
                    <a:pt x="46" y="31"/>
                    <a:pt x="46" y="30"/>
                    <a:pt x="46" y="28"/>
                  </a:cubicBezTo>
                  <a:cubicBezTo>
                    <a:pt x="45" y="27"/>
                    <a:pt x="45" y="28"/>
                    <a:pt x="44" y="28"/>
                  </a:cubicBezTo>
                  <a:cubicBezTo>
                    <a:pt x="44" y="26"/>
                    <a:pt x="43" y="26"/>
                    <a:pt x="43" y="25"/>
                  </a:cubicBezTo>
                  <a:cubicBezTo>
                    <a:pt x="43" y="25"/>
                    <a:pt x="43" y="24"/>
                    <a:pt x="43" y="24"/>
                  </a:cubicBezTo>
                  <a:cubicBezTo>
                    <a:pt x="42" y="23"/>
                    <a:pt x="42" y="20"/>
                    <a:pt x="40" y="20"/>
                  </a:cubicBezTo>
                  <a:cubicBezTo>
                    <a:pt x="40" y="20"/>
                    <a:pt x="41" y="22"/>
                    <a:pt x="40" y="22"/>
                  </a:cubicBezTo>
                  <a:cubicBezTo>
                    <a:pt x="40" y="22"/>
                    <a:pt x="38" y="22"/>
                    <a:pt x="38" y="21"/>
                  </a:cubicBezTo>
                  <a:cubicBezTo>
                    <a:pt x="38" y="20"/>
                    <a:pt x="38" y="19"/>
                    <a:pt x="38" y="18"/>
                  </a:cubicBezTo>
                  <a:cubicBezTo>
                    <a:pt x="36" y="19"/>
                    <a:pt x="37" y="17"/>
                    <a:pt x="35" y="17"/>
                  </a:cubicBezTo>
                  <a:cubicBezTo>
                    <a:pt x="35" y="18"/>
                    <a:pt x="35" y="16"/>
                    <a:pt x="34" y="16"/>
                  </a:cubicBezTo>
                  <a:cubicBezTo>
                    <a:pt x="33" y="16"/>
                    <a:pt x="33" y="17"/>
                    <a:pt x="32" y="17"/>
                  </a:cubicBezTo>
                  <a:cubicBezTo>
                    <a:pt x="33" y="20"/>
                    <a:pt x="31" y="22"/>
                    <a:pt x="32" y="25"/>
                  </a:cubicBezTo>
                  <a:cubicBezTo>
                    <a:pt x="31" y="25"/>
                    <a:pt x="30" y="24"/>
                    <a:pt x="30" y="25"/>
                  </a:cubicBezTo>
                  <a:cubicBezTo>
                    <a:pt x="30" y="26"/>
                    <a:pt x="31" y="25"/>
                    <a:pt x="31" y="26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29" y="29"/>
                    <a:pt x="29" y="27"/>
                    <a:pt x="29" y="26"/>
                  </a:cubicBezTo>
                  <a:cubicBezTo>
                    <a:pt x="28" y="25"/>
                    <a:pt x="28" y="26"/>
                    <a:pt x="27" y="26"/>
                  </a:cubicBezTo>
                  <a:cubicBezTo>
                    <a:pt x="27" y="25"/>
                    <a:pt x="27" y="26"/>
                    <a:pt x="26" y="26"/>
                  </a:cubicBezTo>
                  <a:cubicBezTo>
                    <a:pt x="25" y="25"/>
                    <a:pt x="24" y="24"/>
                    <a:pt x="23" y="23"/>
                  </a:cubicBezTo>
                  <a:cubicBezTo>
                    <a:pt x="23" y="21"/>
                    <a:pt x="22" y="22"/>
                    <a:pt x="22" y="21"/>
                  </a:cubicBezTo>
                  <a:cubicBezTo>
                    <a:pt x="23" y="21"/>
                    <a:pt x="23" y="20"/>
                    <a:pt x="23" y="20"/>
                  </a:cubicBezTo>
                  <a:cubicBezTo>
                    <a:pt x="24" y="19"/>
                    <a:pt x="24" y="18"/>
                    <a:pt x="25" y="17"/>
                  </a:cubicBezTo>
                  <a:cubicBezTo>
                    <a:pt x="26" y="16"/>
                    <a:pt x="26" y="14"/>
                    <a:pt x="28" y="14"/>
                  </a:cubicBezTo>
                  <a:cubicBezTo>
                    <a:pt x="28" y="14"/>
                    <a:pt x="27" y="14"/>
                    <a:pt x="27" y="13"/>
                  </a:cubicBezTo>
                  <a:cubicBezTo>
                    <a:pt x="29" y="12"/>
                    <a:pt x="31" y="12"/>
                    <a:pt x="32" y="11"/>
                  </a:cubicBezTo>
                  <a:cubicBezTo>
                    <a:pt x="32" y="10"/>
                    <a:pt x="32" y="9"/>
                    <a:pt x="32" y="8"/>
                  </a:cubicBezTo>
                  <a:cubicBezTo>
                    <a:pt x="32" y="7"/>
                    <a:pt x="31" y="7"/>
                    <a:pt x="31" y="7"/>
                  </a:cubicBezTo>
                  <a:cubicBezTo>
                    <a:pt x="32" y="7"/>
                    <a:pt x="33" y="7"/>
                    <a:pt x="34" y="8"/>
                  </a:cubicBezTo>
                  <a:cubicBezTo>
                    <a:pt x="34" y="6"/>
                    <a:pt x="35" y="8"/>
                    <a:pt x="36" y="8"/>
                  </a:cubicBezTo>
                  <a:cubicBezTo>
                    <a:pt x="36" y="9"/>
                    <a:pt x="37" y="9"/>
                    <a:pt x="37" y="10"/>
                  </a:cubicBezTo>
                  <a:cubicBezTo>
                    <a:pt x="37" y="13"/>
                    <a:pt x="34" y="12"/>
                    <a:pt x="33" y="14"/>
                  </a:cubicBezTo>
                  <a:cubicBezTo>
                    <a:pt x="34" y="15"/>
                    <a:pt x="35" y="15"/>
                    <a:pt x="36" y="15"/>
                  </a:cubicBezTo>
                  <a:cubicBezTo>
                    <a:pt x="38" y="16"/>
                    <a:pt x="39" y="18"/>
                    <a:pt x="41" y="19"/>
                  </a:cubicBezTo>
                  <a:cubicBezTo>
                    <a:pt x="41" y="17"/>
                    <a:pt x="42" y="17"/>
                    <a:pt x="42" y="15"/>
                  </a:cubicBezTo>
                  <a:cubicBezTo>
                    <a:pt x="42" y="14"/>
                    <a:pt x="41" y="14"/>
                    <a:pt x="41" y="13"/>
                  </a:cubicBezTo>
                  <a:cubicBezTo>
                    <a:pt x="42" y="13"/>
                    <a:pt x="42" y="14"/>
                    <a:pt x="43" y="14"/>
                  </a:cubicBezTo>
                  <a:cubicBezTo>
                    <a:pt x="43" y="13"/>
                    <a:pt x="43" y="12"/>
                    <a:pt x="44" y="13"/>
                  </a:cubicBezTo>
                  <a:cubicBezTo>
                    <a:pt x="44" y="11"/>
                    <a:pt x="44" y="11"/>
                    <a:pt x="44" y="10"/>
                  </a:cubicBezTo>
                  <a:cubicBezTo>
                    <a:pt x="44" y="11"/>
                    <a:pt x="44" y="10"/>
                    <a:pt x="44" y="9"/>
                  </a:cubicBezTo>
                  <a:cubicBezTo>
                    <a:pt x="42" y="9"/>
                    <a:pt x="42" y="9"/>
                    <a:pt x="41" y="8"/>
                  </a:cubicBezTo>
                  <a:cubicBezTo>
                    <a:pt x="41" y="8"/>
                    <a:pt x="42" y="8"/>
                    <a:pt x="42" y="7"/>
                  </a:cubicBezTo>
                  <a:cubicBezTo>
                    <a:pt x="41" y="6"/>
                    <a:pt x="40" y="6"/>
                    <a:pt x="40" y="4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8" y="3"/>
                    <a:pt x="37" y="3"/>
                    <a:pt x="37" y="3"/>
                  </a:cubicBezTo>
                  <a:cubicBezTo>
                    <a:pt x="36" y="2"/>
                    <a:pt x="35" y="3"/>
                    <a:pt x="34" y="3"/>
                  </a:cubicBezTo>
                  <a:cubicBezTo>
                    <a:pt x="34" y="1"/>
                    <a:pt x="31" y="1"/>
                    <a:pt x="31" y="3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30" y="1"/>
                    <a:pt x="30" y="0"/>
                    <a:pt x="30" y="0"/>
                  </a:cubicBezTo>
                  <a:cubicBezTo>
                    <a:pt x="29" y="1"/>
                    <a:pt x="29" y="1"/>
                    <a:pt x="29" y="2"/>
                  </a:cubicBezTo>
                  <a:close/>
                  <a:moveTo>
                    <a:pt x="44" y="28"/>
                  </a:moveTo>
                  <a:cubicBezTo>
                    <a:pt x="44" y="29"/>
                    <a:pt x="44" y="29"/>
                    <a:pt x="44" y="29"/>
                  </a:cubicBezTo>
                  <a:cubicBezTo>
                    <a:pt x="43" y="29"/>
                    <a:pt x="44" y="28"/>
                    <a:pt x="44" y="28"/>
                  </a:cubicBezTo>
                  <a:close/>
                  <a:moveTo>
                    <a:pt x="3" y="54"/>
                  </a:moveTo>
                  <a:cubicBezTo>
                    <a:pt x="4" y="54"/>
                    <a:pt x="4" y="54"/>
                    <a:pt x="4" y="54"/>
                  </a:cubicBezTo>
                  <a:cubicBezTo>
                    <a:pt x="4" y="55"/>
                    <a:pt x="3" y="55"/>
                    <a:pt x="3" y="54"/>
                  </a:cubicBezTo>
                  <a:close/>
                  <a:moveTo>
                    <a:pt x="4" y="55"/>
                  </a:moveTo>
                  <a:cubicBezTo>
                    <a:pt x="4" y="55"/>
                    <a:pt x="4" y="56"/>
                    <a:pt x="5" y="57"/>
                  </a:cubicBezTo>
                  <a:cubicBezTo>
                    <a:pt x="5" y="57"/>
                    <a:pt x="4" y="56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8">
              <a:extLst>
                <a:ext uri="{FF2B5EF4-FFF2-40B4-BE49-F238E27FC236}">
                  <a16:creationId xmlns:a16="http://schemas.microsoft.com/office/drawing/2014/main" id="{F1FEEC17-4501-A08E-82E0-95440FFCC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9407" y="5953404"/>
              <a:ext cx="41574" cy="31596"/>
            </a:xfrm>
            <a:custGeom>
              <a:avLst/>
              <a:gdLst>
                <a:gd name="T0" fmla="*/ 16 w 20"/>
                <a:gd name="T1" fmla="*/ 3 h 15"/>
                <a:gd name="T2" fmla="*/ 20 w 20"/>
                <a:gd name="T3" fmla="*/ 1 h 15"/>
                <a:gd name="T4" fmla="*/ 19 w 20"/>
                <a:gd name="T5" fmla="*/ 0 h 15"/>
                <a:gd name="T6" fmla="*/ 2 w 20"/>
                <a:gd name="T7" fmla="*/ 11 h 15"/>
                <a:gd name="T8" fmla="*/ 4 w 20"/>
                <a:gd name="T9" fmla="*/ 13 h 15"/>
                <a:gd name="T10" fmla="*/ 4 w 20"/>
                <a:gd name="T11" fmla="*/ 13 h 15"/>
                <a:gd name="T12" fmla="*/ 4 w 20"/>
                <a:gd name="T13" fmla="*/ 13 h 15"/>
                <a:gd name="T14" fmla="*/ 1 w 20"/>
                <a:gd name="T15" fmla="*/ 12 h 15"/>
                <a:gd name="T16" fmla="*/ 0 w 20"/>
                <a:gd name="T17" fmla="*/ 13 h 15"/>
                <a:gd name="T18" fmla="*/ 1 w 20"/>
                <a:gd name="T19" fmla="*/ 14 h 15"/>
                <a:gd name="T20" fmla="*/ 2 w 20"/>
                <a:gd name="T21" fmla="*/ 14 h 15"/>
                <a:gd name="T22" fmla="*/ 7 w 20"/>
                <a:gd name="T23" fmla="*/ 13 h 15"/>
                <a:gd name="T24" fmla="*/ 8 w 20"/>
                <a:gd name="T25" fmla="*/ 12 h 15"/>
                <a:gd name="T26" fmla="*/ 7 w 20"/>
                <a:gd name="T27" fmla="*/ 11 h 15"/>
                <a:gd name="T28" fmla="*/ 9 w 20"/>
                <a:gd name="T29" fmla="*/ 11 h 15"/>
                <a:gd name="T30" fmla="*/ 10 w 20"/>
                <a:gd name="T31" fmla="*/ 8 h 15"/>
                <a:gd name="T32" fmla="*/ 10 w 20"/>
                <a:gd name="T33" fmla="*/ 7 h 15"/>
                <a:gd name="T34" fmla="*/ 13 w 20"/>
                <a:gd name="T35" fmla="*/ 6 h 15"/>
                <a:gd name="T36" fmla="*/ 14 w 20"/>
                <a:gd name="T37" fmla="*/ 6 h 15"/>
                <a:gd name="T38" fmla="*/ 15 w 20"/>
                <a:gd name="T39" fmla="*/ 5 h 15"/>
                <a:gd name="T40" fmla="*/ 15 w 20"/>
                <a:gd name="T41" fmla="*/ 5 h 15"/>
                <a:gd name="T42" fmla="*/ 16 w 20"/>
                <a:gd name="T43" fmla="*/ 5 h 15"/>
                <a:gd name="T44" fmla="*/ 16 w 20"/>
                <a:gd name="T45" fmla="*/ 4 h 15"/>
                <a:gd name="T46" fmla="*/ 16 w 20"/>
                <a:gd name="T47" fmla="*/ 3 h 15"/>
                <a:gd name="T48" fmla="*/ 6 w 20"/>
                <a:gd name="T49" fmla="*/ 13 h 15"/>
                <a:gd name="T50" fmla="*/ 6 w 20"/>
                <a:gd name="T51" fmla="*/ 13 h 15"/>
                <a:gd name="T52" fmla="*/ 6 w 20"/>
                <a:gd name="T53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15">
                  <a:moveTo>
                    <a:pt x="16" y="3"/>
                  </a:moveTo>
                  <a:cubicBezTo>
                    <a:pt x="17" y="2"/>
                    <a:pt x="19" y="3"/>
                    <a:pt x="20" y="1"/>
                  </a:cubicBezTo>
                  <a:cubicBezTo>
                    <a:pt x="20" y="0"/>
                    <a:pt x="19" y="1"/>
                    <a:pt x="19" y="0"/>
                  </a:cubicBezTo>
                  <a:cubicBezTo>
                    <a:pt x="13" y="3"/>
                    <a:pt x="7" y="7"/>
                    <a:pt x="2" y="11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2" y="13"/>
                    <a:pt x="1" y="12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1" y="14"/>
                    <a:pt x="1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4"/>
                    <a:pt x="6" y="15"/>
                    <a:pt x="7" y="13"/>
                  </a:cubicBezTo>
                  <a:cubicBezTo>
                    <a:pt x="8" y="13"/>
                    <a:pt x="8" y="13"/>
                    <a:pt x="8" y="12"/>
                  </a:cubicBezTo>
                  <a:cubicBezTo>
                    <a:pt x="8" y="11"/>
                    <a:pt x="7" y="12"/>
                    <a:pt x="7" y="11"/>
                  </a:cubicBezTo>
                  <a:cubicBezTo>
                    <a:pt x="7" y="11"/>
                    <a:pt x="8" y="11"/>
                    <a:pt x="9" y="11"/>
                  </a:cubicBezTo>
                  <a:cubicBezTo>
                    <a:pt x="9" y="10"/>
                    <a:pt x="10" y="10"/>
                    <a:pt x="10" y="8"/>
                  </a:cubicBezTo>
                  <a:cubicBezTo>
                    <a:pt x="10" y="8"/>
                    <a:pt x="10" y="8"/>
                    <a:pt x="10" y="7"/>
                  </a:cubicBezTo>
                  <a:cubicBezTo>
                    <a:pt x="12" y="7"/>
                    <a:pt x="12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6" y="3"/>
                    <a:pt x="16" y="3"/>
                  </a:cubicBezTo>
                  <a:close/>
                  <a:moveTo>
                    <a:pt x="6" y="13"/>
                  </a:moveTo>
                  <a:cubicBezTo>
                    <a:pt x="5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9">
              <a:extLst>
                <a:ext uri="{FF2B5EF4-FFF2-40B4-BE49-F238E27FC236}">
                  <a16:creationId xmlns:a16="http://schemas.microsoft.com/office/drawing/2014/main" id="{1883FAA6-9F07-05B0-21EF-CBFF5AF19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812" y="6118034"/>
              <a:ext cx="4989" cy="6652"/>
            </a:xfrm>
            <a:custGeom>
              <a:avLst/>
              <a:gdLst>
                <a:gd name="T0" fmla="*/ 1 w 2"/>
                <a:gd name="T1" fmla="*/ 3 h 3"/>
                <a:gd name="T2" fmla="*/ 2 w 2"/>
                <a:gd name="T3" fmla="*/ 0 h 3"/>
                <a:gd name="T4" fmla="*/ 1 w 2"/>
                <a:gd name="T5" fmla="*/ 0 h 3"/>
                <a:gd name="T6" fmla="*/ 1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0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22BB6AB9-ECD1-115D-4416-A99C7F60D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430" y="6083112"/>
              <a:ext cx="3326" cy="166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1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3E358A7B-D2D4-DDCB-715F-9B573D9A6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4194" y="6026572"/>
              <a:ext cx="11641" cy="23281"/>
            </a:xfrm>
            <a:custGeom>
              <a:avLst/>
              <a:gdLst>
                <a:gd name="T0" fmla="*/ 5 w 6"/>
                <a:gd name="T1" fmla="*/ 6 h 11"/>
                <a:gd name="T2" fmla="*/ 4 w 6"/>
                <a:gd name="T3" fmla="*/ 2 h 11"/>
                <a:gd name="T4" fmla="*/ 3 w 6"/>
                <a:gd name="T5" fmla="*/ 1 h 11"/>
                <a:gd name="T6" fmla="*/ 4 w 6"/>
                <a:gd name="T7" fmla="*/ 0 h 11"/>
                <a:gd name="T8" fmla="*/ 1 w 6"/>
                <a:gd name="T9" fmla="*/ 0 h 11"/>
                <a:gd name="T10" fmla="*/ 1 w 6"/>
                <a:gd name="T11" fmla="*/ 5 h 11"/>
                <a:gd name="T12" fmla="*/ 3 w 6"/>
                <a:gd name="T13" fmla="*/ 6 h 11"/>
                <a:gd name="T14" fmla="*/ 1 w 6"/>
                <a:gd name="T15" fmla="*/ 7 h 11"/>
                <a:gd name="T16" fmla="*/ 2 w 6"/>
                <a:gd name="T17" fmla="*/ 10 h 11"/>
                <a:gd name="T18" fmla="*/ 0 w 6"/>
                <a:gd name="T19" fmla="*/ 11 h 11"/>
                <a:gd name="T20" fmla="*/ 5 w 6"/>
                <a:gd name="T21" fmla="*/ 11 h 11"/>
                <a:gd name="T22" fmla="*/ 6 w 6"/>
                <a:gd name="T23" fmla="*/ 7 h 11"/>
                <a:gd name="T24" fmla="*/ 5 w 6"/>
                <a:gd name="T2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" h="11">
                  <a:moveTo>
                    <a:pt x="5" y="6"/>
                  </a:moveTo>
                  <a:cubicBezTo>
                    <a:pt x="5" y="4"/>
                    <a:pt x="3" y="4"/>
                    <a:pt x="4" y="2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3" y="1"/>
                    <a:pt x="4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2"/>
                    <a:pt x="1" y="3"/>
                    <a:pt x="1" y="5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7"/>
                    <a:pt x="2" y="8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1" y="11"/>
                    <a:pt x="0" y="10"/>
                    <a:pt x="0" y="11"/>
                  </a:cubicBezTo>
                  <a:cubicBezTo>
                    <a:pt x="2" y="11"/>
                    <a:pt x="3" y="11"/>
                    <a:pt x="5" y="11"/>
                  </a:cubicBezTo>
                  <a:cubicBezTo>
                    <a:pt x="5" y="10"/>
                    <a:pt x="5" y="9"/>
                    <a:pt x="6" y="7"/>
                  </a:cubicBezTo>
                  <a:cubicBezTo>
                    <a:pt x="6" y="7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2">
              <a:extLst>
                <a:ext uri="{FF2B5EF4-FFF2-40B4-BE49-F238E27FC236}">
                  <a16:creationId xmlns:a16="http://schemas.microsoft.com/office/drawing/2014/main" id="{149F93DC-0138-BF60-8EB0-C5270385E2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9227" y="5971696"/>
              <a:ext cx="222832" cy="207866"/>
            </a:xfrm>
            <a:custGeom>
              <a:avLst/>
              <a:gdLst>
                <a:gd name="T0" fmla="*/ 104 w 107"/>
                <a:gd name="T1" fmla="*/ 30 h 99"/>
                <a:gd name="T2" fmla="*/ 82 w 107"/>
                <a:gd name="T3" fmla="*/ 6 h 99"/>
                <a:gd name="T4" fmla="*/ 79 w 107"/>
                <a:gd name="T5" fmla="*/ 1 h 99"/>
                <a:gd name="T6" fmla="*/ 73 w 107"/>
                <a:gd name="T7" fmla="*/ 2 h 99"/>
                <a:gd name="T8" fmla="*/ 64 w 107"/>
                <a:gd name="T9" fmla="*/ 5 h 99"/>
                <a:gd name="T10" fmla="*/ 60 w 107"/>
                <a:gd name="T11" fmla="*/ 8 h 99"/>
                <a:gd name="T12" fmla="*/ 55 w 107"/>
                <a:gd name="T13" fmla="*/ 8 h 99"/>
                <a:gd name="T14" fmla="*/ 45 w 107"/>
                <a:gd name="T15" fmla="*/ 13 h 99"/>
                <a:gd name="T16" fmla="*/ 38 w 107"/>
                <a:gd name="T17" fmla="*/ 16 h 99"/>
                <a:gd name="T18" fmla="*/ 38 w 107"/>
                <a:gd name="T19" fmla="*/ 16 h 99"/>
                <a:gd name="T20" fmla="*/ 27 w 107"/>
                <a:gd name="T21" fmla="*/ 9 h 99"/>
                <a:gd name="T22" fmla="*/ 19 w 107"/>
                <a:gd name="T23" fmla="*/ 19 h 99"/>
                <a:gd name="T24" fmla="*/ 16 w 107"/>
                <a:gd name="T25" fmla="*/ 28 h 99"/>
                <a:gd name="T26" fmla="*/ 15 w 107"/>
                <a:gd name="T27" fmla="*/ 33 h 99"/>
                <a:gd name="T28" fmla="*/ 9 w 107"/>
                <a:gd name="T29" fmla="*/ 39 h 99"/>
                <a:gd name="T30" fmla="*/ 10 w 107"/>
                <a:gd name="T31" fmla="*/ 45 h 99"/>
                <a:gd name="T32" fmla="*/ 8 w 107"/>
                <a:gd name="T33" fmla="*/ 53 h 99"/>
                <a:gd name="T34" fmla="*/ 18 w 107"/>
                <a:gd name="T35" fmla="*/ 45 h 99"/>
                <a:gd name="T36" fmla="*/ 19 w 107"/>
                <a:gd name="T37" fmla="*/ 46 h 99"/>
                <a:gd name="T38" fmla="*/ 23 w 107"/>
                <a:gd name="T39" fmla="*/ 52 h 99"/>
                <a:gd name="T40" fmla="*/ 21 w 107"/>
                <a:gd name="T41" fmla="*/ 44 h 99"/>
                <a:gd name="T42" fmla="*/ 26 w 107"/>
                <a:gd name="T43" fmla="*/ 53 h 99"/>
                <a:gd name="T44" fmla="*/ 29 w 107"/>
                <a:gd name="T45" fmla="*/ 52 h 99"/>
                <a:gd name="T46" fmla="*/ 36 w 107"/>
                <a:gd name="T47" fmla="*/ 53 h 99"/>
                <a:gd name="T48" fmla="*/ 25 w 107"/>
                <a:gd name="T49" fmla="*/ 59 h 99"/>
                <a:gd name="T50" fmla="*/ 15 w 107"/>
                <a:gd name="T51" fmla="*/ 53 h 99"/>
                <a:gd name="T52" fmla="*/ 4 w 107"/>
                <a:gd name="T53" fmla="*/ 61 h 99"/>
                <a:gd name="T54" fmla="*/ 2 w 107"/>
                <a:gd name="T55" fmla="*/ 82 h 99"/>
                <a:gd name="T56" fmla="*/ 13 w 107"/>
                <a:gd name="T57" fmla="*/ 85 h 99"/>
                <a:gd name="T58" fmla="*/ 19 w 107"/>
                <a:gd name="T59" fmla="*/ 97 h 99"/>
                <a:gd name="T60" fmla="*/ 42 w 107"/>
                <a:gd name="T61" fmla="*/ 90 h 99"/>
                <a:gd name="T62" fmla="*/ 45 w 107"/>
                <a:gd name="T63" fmla="*/ 78 h 99"/>
                <a:gd name="T64" fmla="*/ 37 w 107"/>
                <a:gd name="T65" fmla="*/ 66 h 99"/>
                <a:gd name="T66" fmla="*/ 44 w 107"/>
                <a:gd name="T67" fmla="*/ 77 h 99"/>
                <a:gd name="T68" fmla="*/ 54 w 107"/>
                <a:gd name="T69" fmla="*/ 68 h 99"/>
                <a:gd name="T70" fmla="*/ 47 w 107"/>
                <a:gd name="T71" fmla="*/ 60 h 99"/>
                <a:gd name="T72" fmla="*/ 56 w 107"/>
                <a:gd name="T73" fmla="*/ 65 h 99"/>
                <a:gd name="T74" fmla="*/ 62 w 107"/>
                <a:gd name="T75" fmla="*/ 69 h 99"/>
                <a:gd name="T76" fmla="*/ 66 w 107"/>
                <a:gd name="T77" fmla="*/ 81 h 99"/>
                <a:gd name="T78" fmla="*/ 71 w 107"/>
                <a:gd name="T79" fmla="*/ 73 h 99"/>
                <a:gd name="T80" fmla="*/ 78 w 107"/>
                <a:gd name="T81" fmla="*/ 71 h 99"/>
                <a:gd name="T82" fmla="*/ 82 w 107"/>
                <a:gd name="T83" fmla="*/ 78 h 99"/>
                <a:gd name="T84" fmla="*/ 85 w 107"/>
                <a:gd name="T85" fmla="*/ 82 h 99"/>
                <a:gd name="T86" fmla="*/ 86 w 107"/>
                <a:gd name="T87" fmla="*/ 80 h 99"/>
                <a:gd name="T88" fmla="*/ 90 w 107"/>
                <a:gd name="T89" fmla="*/ 70 h 99"/>
                <a:gd name="T90" fmla="*/ 98 w 107"/>
                <a:gd name="T91" fmla="*/ 58 h 99"/>
                <a:gd name="T92" fmla="*/ 97 w 107"/>
                <a:gd name="T93" fmla="*/ 52 h 99"/>
                <a:gd name="T94" fmla="*/ 101 w 107"/>
                <a:gd name="T95" fmla="*/ 47 h 99"/>
                <a:gd name="T96" fmla="*/ 106 w 107"/>
                <a:gd name="T97" fmla="*/ 35 h 99"/>
                <a:gd name="T98" fmla="*/ 25 w 107"/>
                <a:gd name="T99" fmla="*/ 31 h 99"/>
                <a:gd name="T100" fmla="*/ 20 w 107"/>
                <a:gd name="T101" fmla="*/ 31 h 99"/>
                <a:gd name="T102" fmla="*/ 24 w 107"/>
                <a:gd name="T103" fmla="*/ 24 h 99"/>
                <a:gd name="T104" fmla="*/ 27 w 107"/>
                <a:gd name="T105" fmla="*/ 25 h 99"/>
                <a:gd name="T106" fmla="*/ 31 w 107"/>
                <a:gd name="T107" fmla="*/ 12 h 99"/>
                <a:gd name="T108" fmla="*/ 37 w 107"/>
                <a:gd name="T109" fmla="*/ 63 h 99"/>
                <a:gd name="T110" fmla="*/ 37 w 107"/>
                <a:gd name="T111" fmla="*/ 19 h 99"/>
                <a:gd name="T112" fmla="*/ 58 w 107"/>
                <a:gd name="T113" fmla="*/ 12 h 99"/>
                <a:gd name="T114" fmla="*/ 79 w 107"/>
                <a:gd name="T115" fmla="*/ 7 h 99"/>
                <a:gd name="T116" fmla="*/ 80 w 107"/>
                <a:gd name="T117" fmla="*/ 5 h 99"/>
                <a:gd name="T118" fmla="*/ 95 w 107"/>
                <a:gd name="T119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7" h="99">
                  <a:moveTo>
                    <a:pt x="106" y="35"/>
                  </a:moveTo>
                  <a:cubicBezTo>
                    <a:pt x="106" y="34"/>
                    <a:pt x="105" y="33"/>
                    <a:pt x="105" y="32"/>
                  </a:cubicBezTo>
                  <a:cubicBezTo>
                    <a:pt x="104" y="32"/>
                    <a:pt x="103" y="33"/>
                    <a:pt x="102" y="31"/>
                  </a:cubicBezTo>
                  <a:cubicBezTo>
                    <a:pt x="103" y="31"/>
                    <a:pt x="103" y="30"/>
                    <a:pt x="104" y="30"/>
                  </a:cubicBezTo>
                  <a:cubicBezTo>
                    <a:pt x="99" y="21"/>
                    <a:pt x="93" y="14"/>
                    <a:pt x="87" y="7"/>
                  </a:cubicBezTo>
                  <a:cubicBezTo>
                    <a:pt x="86" y="7"/>
                    <a:pt x="85" y="6"/>
                    <a:pt x="84" y="6"/>
                  </a:cubicBezTo>
                  <a:cubicBezTo>
                    <a:pt x="84" y="6"/>
                    <a:pt x="84" y="6"/>
                    <a:pt x="83" y="6"/>
                  </a:cubicBezTo>
                  <a:cubicBezTo>
                    <a:pt x="83" y="6"/>
                    <a:pt x="83" y="6"/>
                    <a:pt x="82" y="6"/>
                  </a:cubicBezTo>
                  <a:cubicBezTo>
                    <a:pt x="82" y="5"/>
                    <a:pt x="81" y="5"/>
                    <a:pt x="80" y="5"/>
                  </a:cubicBezTo>
                  <a:cubicBezTo>
                    <a:pt x="80" y="5"/>
                    <a:pt x="81" y="5"/>
                    <a:pt x="81" y="4"/>
                  </a:cubicBezTo>
                  <a:cubicBezTo>
                    <a:pt x="81" y="4"/>
                    <a:pt x="81" y="4"/>
                    <a:pt x="81" y="3"/>
                  </a:cubicBezTo>
                  <a:cubicBezTo>
                    <a:pt x="81" y="2"/>
                    <a:pt x="80" y="2"/>
                    <a:pt x="79" y="1"/>
                  </a:cubicBezTo>
                  <a:cubicBezTo>
                    <a:pt x="79" y="1"/>
                    <a:pt x="78" y="1"/>
                    <a:pt x="77" y="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5" y="1"/>
                    <a:pt x="75" y="0"/>
                    <a:pt x="74" y="0"/>
                  </a:cubicBezTo>
                  <a:cubicBezTo>
                    <a:pt x="73" y="0"/>
                    <a:pt x="73" y="1"/>
                    <a:pt x="73" y="2"/>
                  </a:cubicBezTo>
                  <a:cubicBezTo>
                    <a:pt x="71" y="2"/>
                    <a:pt x="72" y="4"/>
                    <a:pt x="71" y="3"/>
                  </a:cubicBezTo>
                  <a:cubicBezTo>
                    <a:pt x="70" y="3"/>
                    <a:pt x="71" y="2"/>
                    <a:pt x="70" y="2"/>
                  </a:cubicBezTo>
                  <a:cubicBezTo>
                    <a:pt x="69" y="3"/>
                    <a:pt x="68" y="4"/>
                    <a:pt x="66" y="4"/>
                  </a:cubicBezTo>
                  <a:cubicBezTo>
                    <a:pt x="65" y="4"/>
                    <a:pt x="65" y="5"/>
                    <a:pt x="64" y="5"/>
                  </a:cubicBezTo>
                  <a:cubicBezTo>
                    <a:pt x="64" y="5"/>
                    <a:pt x="64" y="6"/>
                    <a:pt x="63" y="7"/>
                  </a:cubicBezTo>
                  <a:cubicBezTo>
                    <a:pt x="63" y="7"/>
                    <a:pt x="61" y="6"/>
                    <a:pt x="61" y="7"/>
                  </a:cubicBezTo>
                  <a:cubicBezTo>
                    <a:pt x="61" y="9"/>
                    <a:pt x="63" y="8"/>
                    <a:pt x="63" y="9"/>
                  </a:cubicBezTo>
                  <a:cubicBezTo>
                    <a:pt x="62" y="9"/>
                    <a:pt x="62" y="8"/>
                    <a:pt x="60" y="8"/>
                  </a:cubicBezTo>
                  <a:cubicBezTo>
                    <a:pt x="60" y="9"/>
                    <a:pt x="60" y="10"/>
                    <a:pt x="59" y="10"/>
                  </a:cubicBezTo>
                  <a:cubicBezTo>
                    <a:pt x="59" y="10"/>
                    <a:pt x="59" y="9"/>
                    <a:pt x="59" y="8"/>
                  </a:cubicBezTo>
                  <a:cubicBezTo>
                    <a:pt x="58" y="8"/>
                    <a:pt x="58" y="9"/>
                    <a:pt x="57" y="9"/>
                  </a:cubicBezTo>
                  <a:cubicBezTo>
                    <a:pt x="57" y="8"/>
                    <a:pt x="57" y="7"/>
                    <a:pt x="55" y="8"/>
                  </a:cubicBezTo>
                  <a:cubicBezTo>
                    <a:pt x="55" y="9"/>
                    <a:pt x="53" y="10"/>
                    <a:pt x="52" y="11"/>
                  </a:cubicBezTo>
                  <a:cubicBezTo>
                    <a:pt x="50" y="12"/>
                    <a:pt x="51" y="11"/>
                    <a:pt x="48" y="11"/>
                  </a:cubicBezTo>
                  <a:cubicBezTo>
                    <a:pt x="48" y="13"/>
                    <a:pt x="50" y="11"/>
                    <a:pt x="50" y="13"/>
                  </a:cubicBezTo>
                  <a:cubicBezTo>
                    <a:pt x="48" y="13"/>
                    <a:pt x="47" y="13"/>
                    <a:pt x="45" y="13"/>
                  </a:cubicBezTo>
                  <a:cubicBezTo>
                    <a:pt x="44" y="14"/>
                    <a:pt x="43" y="15"/>
                    <a:pt x="41" y="15"/>
                  </a:cubicBezTo>
                  <a:cubicBezTo>
                    <a:pt x="41" y="15"/>
                    <a:pt x="41" y="14"/>
                    <a:pt x="41" y="13"/>
                  </a:cubicBezTo>
                  <a:cubicBezTo>
                    <a:pt x="41" y="13"/>
                    <a:pt x="40" y="13"/>
                    <a:pt x="40" y="13"/>
                  </a:cubicBezTo>
                  <a:cubicBezTo>
                    <a:pt x="40" y="15"/>
                    <a:pt x="40" y="17"/>
                    <a:pt x="38" y="16"/>
                  </a:cubicBezTo>
                  <a:cubicBezTo>
                    <a:pt x="38" y="18"/>
                    <a:pt x="37" y="18"/>
                    <a:pt x="36" y="18"/>
                  </a:cubicBezTo>
                  <a:cubicBezTo>
                    <a:pt x="35" y="18"/>
                    <a:pt x="36" y="19"/>
                    <a:pt x="36" y="19"/>
                  </a:cubicBezTo>
                  <a:cubicBezTo>
                    <a:pt x="34" y="20"/>
                    <a:pt x="34" y="17"/>
                    <a:pt x="34" y="16"/>
                  </a:cubicBezTo>
                  <a:cubicBezTo>
                    <a:pt x="35" y="16"/>
                    <a:pt x="37" y="16"/>
                    <a:pt x="38" y="16"/>
                  </a:cubicBezTo>
                  <a:cubicBezTo>
                    <a:pt x="39" y="14"/>
                    <a:pt x="36" y="13"/>
                    <a:pt x="34" y="13"/>
                  </a:cubicBezTo>
                  <a:cubicBezTo>
                    <a:pt x="34" y="12"/>
                    <a:pt x="33" y="12"/>
                    <a:pt x="32" y="11"/>
                  </a:cubicBezTo>
                  <a:cubicBezTo>
                    <a:pt x="31" y="11"/>
                    <a:pt x="31" y="10"/>
                    <a:pt x="30" y="9"/>
                  </a:cubicBezTo>
                  <a:cubicBezTo>
                    <a:pt x="29" y="9"/>
                    <a:pt x="28" y="9"/>
                    <a:pt x="27" y="9"/>
                  </a:cubicBezTo>
                  <a:cubicBezTo>
                    <a:pt x="27" y="10"/>
                    <a:pt x="26" y="11"/>
                    <a:pt x="25" y="11"/>
                  </a:cubicBezTo>
                  <a:cubicBezTo>
                    <a:pt x="25" y="11"/>
                    <a:pt x="25" y="12"/>
                    <a:pt x="24" y="11"/>
                  </a:cubicBezTo>
                  <a:cubicBezTo>
                    <a:pt x="23" y="13"/>
                    <a:pt x="22" y="14"/>
                    <a:pt x="20" y="15"/>
                  </a:cubicBezTo>
                  <a:cubicBezTo>
                    <a:pt x="20" y="17"/>
                    <a:pt x="20" y="18"/>
                    <a:pt x="19" y="19"/>
                  </a:cubicBezTo>
                  <a:cubicBezTo>
                    <a:pt x="19" y="19"/>
                    <a:pt x="18" y="19"/>
                    <a:pt x="18" y="19"/>
                  </a:cubicBezTo>
                  <a:cubicBezTo>
                    <a:pt x="18" y="19"/>
                    <a:pt x="18" y="20"/>
                    <a:pt x="18" y="20"/>
                  </a:cubicBezTo>
                  <a:cubicBezTo>
                    <a:pt x="16" y="20"/>
                    <a:pt x="16" y="22"/>
                    <a:pt x="15" y="24"/>
                  </a:cubicBezTo>
                  <a:cubicBezTo>
                    <a:pt x="16" y="25"/>
                    <a:pt x="16" y="26"/>
                    <a:pt x="16" y="28"/>
                  </a:cubicBezTo>
                  <a:cubicBezTo>
                    <a:pt x="16" y="29"/>
                    <a:pt x="18" y="28"/>
                    <a:pt x="18" y="29"/>
                  </a:cubicBezTo>
                  <a:cubicBezTo>
                    <a:pt x="17" y="30"/>
                    <a:pt x="17" y="30"/>
                    <a:pt x="17" y="31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6" y="32"/>
                    <a:pt x="16" y="33"/>
                    <a:pt x="15" y="33"/>
                  </a:cubicBezTo>
                  <a:cubicBezTo>
                    <a:pt x="14" y="34"/>
                    <a:pt x="14" y="34"/>
                    <a:pt x="14" y="35"/>
                  </a:cubicBezTo>
                  <a:cubicBezTo>
                    <a:pt x="12" y="35"/>
                    <a:pt x="13" y="37"/>
                    <a:pt x="12" y="37"/>
                  </a:cubicBezTo>
                  <a:cubicBezTo>
                    <a:pt x="12" y="37"/>
                    <a:pt x="12" y="38"/>
                    <a:pt x="12" y="38"/>
                  </a:cubicBezTo>
                  <a:cubicBezTo>
                    <a:pt x="10" y="38"/>
                    <a:pt x="10" y="39"/>
                    <a:pt x="9" y="39"/>
                  </a:cubicBezTo>
                  <a:cubicBezTo>
                    <a:pt x="9" y="39"/>
                    <a:pt x="8" y="39"/>
                    <a:pt x="8" y="41"/>
                  </a:cubicBezTo>
                  <a:cubicBezTo>
                    <a:pt x="8" y="41"/>
                    <a:pt x="9" y="41"/>
                    <a:pt x="10" y="41"/>
                  </a:cubicBezTo>
                  <a:cubicBezTo>
                    <a:pt x="10" y="43"/>
                    <a:pt x="11" y="42"/>
                    <a:pt x="11" y="44"/>
                  </a:cubicBezTo>
                  <a:cubicBezTo>
                    <a:pt x="11" y="44"/>
                    <a:pt x="11" y="45"/>
                    <a:pt x="10" y="45"/>
                  </a:cubicBezTo>
                  <a:cubicBezTo>
                    <a:pt x="9" y="44"/>
                    <a:pt x="7" y="46"/>
                    <a:pt x="6" y="45"/>
                  </a:cubicBezTo>
                  <a:cubicBezTo>
                    <a:pt x="5" y="46"/>
                    <a:pt x="6" y="49"/>
                    <a:pt x="5" y="49"/>
                  </a:cubicBezTo>
                  <a:cubicBezTo>
                    <a:pt x="5" y="50"/>
                    <a:pt x="6" y="51"/>
                    <a:pt x="6" y="52"/>
                  </a:cubicBezTo>
                  <a:cubicBezTo>
                    <a:pt x="7" y="52"/>
                    <a:pt x="7" y="53"/>
                    <a:pt x="8" y="53"/>
                  </a:cubicBezTo>
                  <a:cubicBezTo>
                    <a:pt x="9" y="52"/>
                    <a:pt x="10" y="52"/>
                    <a:pt x="11" y="53"/>
                  </a:cubicBezTo>
                  <a:cubicBezTo>
                    <a:pt x="11" y="52"/>
                    <a:pt x="12" y="51"/>
                    <a:pt x="12" y="48"/>
                  </a:cubicBezTo>
                  <a:cubicBezTo>
                    <a:pt x="14" y="48"/>
                    <a:pt x="13" y="45"/>
                    <a:pt x="15" y="45"/>
                  </a:cubicBezTo>
                  <a:cubicBezTo>
                    <a:pt x="16" y="46"/>
                    <a:pt x="17" y="45"/>
                    <a:pt x="18" y="45"/>
                  </a:cubicBezTo>
                  <a:cubicBezTo>
                    <a:pt x="17" y="46"/>
                    <a:pt x="18" y="48"/>
                    <a:pt x="18" y="50"/>
                  </a:cubicBezTo>
                  <a:cubicBezTo>
                    <a:pt x="20" y="50"/>
                    <a:pt x="19" y="48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0" y="46"/>
                    <a:pt x="20" y="47"/>
                    <a:pt x="20" y="48"/>
                  </a:cubicBezTo>
                  <a:cubicBezTo>
                    <a:pt x="21" y="48"/>
                    <a:pt x="22" y="48"/>
                    <a:pt x="23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2" y="52"/>
                    <a:pt x="23" y="52"/>
                  </a:cubicBezTo>
                  <a:cubicBezTo>
                    <a:pt x="22" y="51"/>
                    <a:pt x="23" y="50"/>
                    <a:pt x="24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8"/>
                    <a:pt x="25" y="50"/>
                    <a:pt x="25" y="49"/>
                  </a:cubicBezTo>
                  <a:cubicBezTo>
                    <a:pt x="24" y="47"/>
                    <a:pt x="20" y="47"/>
                    <a:pt x="21" y="44"/>
                  </a:cubicBezTo>
                  <a:cubicBezTo>
                    <a:pt x="22" y="45"/>
                    <a:pt x="24" y="46"/>
                    <a:pt x="25" y="48"/>
                  </a:cubicBezTo>
                  <a:cubicBezTo>
                    <a:pt x="25" y="48"/>
                    <a:pt x="25" y="49"/>
                    <a:pt x="26" y="49"/>
                  </a:cubicBezTo>
                  <a:cubicBezTo>
                    <a:pt x="26" y="50"/>
                    <a:pt x="26" y="50"/>
                    <a:pt x="26" y="51"/>
                  </a:cubicBezTo>
                  <a:cubicBezTo>
                    <a:pt x="26" y="51"/>
                    <a:pt x="26" y="52"/>
                    <a:pt x="26" y="53"/>
                  </a:cubicBezTo>
                  <a:cubicBezTo>
                    <a:pt x="27" y="53"/>
                    <a:pt x="28" y="53"/>
                    <a:pt x="28" y="53"/>
                  </a:cubicBezTo>
                  <a:cubicBezTo>
                    <a:pt x="29" y="52"/>
                    <a:pt x="28" y="50"/>
                    <a:pt x="29" y="49"/>
                  </a:cubicBezTo>
                  <a:cubicBezTo>
                    <a:pt x="29" y="49"/>
                    <a:pt x="29" y="49"/>
                    <a:pt x="30" y="49"/>
                  </a:cubicBezTo>
                  <a:cubicBezTo>
                    <a:pt x="29" y="50"/>
                    <a:pt x="30" y="50"/>
                    <a:pt x="29" y="52"/>
                  </a:cubicBezTo>
                  <a:cubicBezTo>
                    <a:pt x="30" y="51"/>
                    <a:pt x="30" y="53"/>
                    <a:pt x="30" y="53"/>
                  </a:cubicBezTo>
                  <a:cubicBezTo>
                    <a:pt x="31" y="54"/>
                    <a:pt x="33" y="54"/>
                    <a:pt x="34" y="53"/>
                  </a:cubicBezTo>
                  <a:cubicBezTo>
                    <a:pt x="35" y="53"/>
                    <a:pt x="33" y="55"/>
                    <a:pt x="35" y="55"/>
                  </a:cubicBezTo>
                  <a:cubicBezTo>
                    <a:pt x="36" y="55"/>
                    <a:pt x="35" y="52"/>
                    <a:pt x="36" y="53"/>
                  </a:cubicBezTo>
                  <a:cubicBezTo>
                    <a:pt x="36" y="54"/>
                    <a:pt x="36" y="54"/>
                    <a:pt x="36" y="55"/>
                  </a:cubicBezTo>
                  <a:cubicBezTo>
                    <a:pt x="35" y="56"/>
                    <a:pt x="36" y="58"/>
                    <a:pt x="35" y="58"/>
                  </a:cubicBezTo>
                  <a:cubicBezTo>
                    <a:pt x="33" y="57"/>
                    <a:pt x="30" y="57"/>
                    <a:pt x="27" y="57"/>
                  </a:cubicBezTo>
                  <a:cubicBezTo>
                    <a:pt x="26" y="57"/>
                    <a:pt x="26" y="59"/>
                    <a:pt x="25" y="59"/>
                  </a:cubicBezTo>
                  <a:cubicBezTo>
                    <a:pt x="24" y="57"/>
                    <a:pt x="21" y="57"/>
                    <a:pt x="20" y="55"/>
                  </a:cubicBezTo>
                  <a:cubicBezTo>
                    <a:pt x="20" y="54"/>
                    <a:pt x="20" y="54"/>
                    <a:pt x="19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18" y="52"/>
                    <a:pt x="16" y="52"/>
                    <a:pt x="15" y="53"/>
                  </a:cubicBezTo>
                  <a:cubicBezTo>
                    <a:pt x="13" y="53"/>
                    <a:pt x="10" y="53"/>
                    <a:pt x="9" y="54"/>
                  </a:cubicBezTo>
                  <a:cubicBezTo>
                    <a:pt x="9" y="54"/>
                    <a:pt x="8" y="53"/>
                    <a:pt x="7" y="53"/>
                  </a:cubicBezTo>
                  <a:cubicBezTo>
                    <a:pt x="7" y="55"/>
                    <a:pt x="6" y="55"/>
                    <a:pt x="5" y="55"/>
                  </a:cubicBezTo>
                  <a:cubicBezTo>
                    <a:pt x="4" y="57"/>
                    <a:pt x="5" y="59"/>
                    <a:pt x="4" y="61"/>
                  </a:cubicBezTo>
                  <a:cubicBezTo>
                    <a:pt x="4" y="62"/>
                    <a:pt x="2" y="63"/>
                    <a:pt x="1" y="64"/>
                  </a:cubicBezTo>
                  <a:cubicBezTo>
                    <a:pt x="1" y="66"/>
                    <a:pt x="1" y="67"/>
                    <a:pt x="0" y="68"/>
                  </a:cubicBezTo>
                  <a:cubicBezTo>
                    <a:pt x="0" y="71"/>
                    <a:pt x="0" y="74"/>
                    <a:pt x="0" y="77"/>
                  </a:cubicBezTo>
                  <a:cubicBezTo>
                    <a:pt x="1" y="79"/>
                    <a:pt x="2" y="80"/>
                    <a:pt x="2" y="82"/>
                  </a:cubicBezTo>
                  <a:cubicBezTo>
                    <a:pt x="4" y="83"/>
                    <a:pt x="5" y="85"/>
                    <a:pt x="7" y="85"/>
                  </a:cubicBezTo>
                  <a:cubicBezTo>
                    <a:pt x="8" y="85"/>
                    <a:pt x="9" y="85"/>
                    <a:pt x="11" y="85"/>
                  </a:cubicBezTo>
                  <a:cubicBezTo>
                    <a:pt x="11" y="84"/>
                    <a:pt x="11" y="83"/>
                    <a:pt x="13" y="83"/>
                  </a:cubicBezTo>
                  <a:cubicBezTo>
                    <a:pt x="13" y="83"/>
                    <a:pt x="13" y="84"/>
                    <a:pt x="13" y="85"/>
                  </a:cubicBezTo>
                  <a:cubicBezTo>
                    <a:pt x="15" y="84"/>
                    <a:pt x="15" y="85"/>
                    <a:pt x="16" y="85"/>
                  </a:cubicBezTo>
                  <a:cubicBezTo>
                    <a:pt x="17" y="85"/>
                    <a:pt x="17" y="84"/>
                    <a:pt x="18" y="85"/>
                  </a:cubicBezTo>
                  <a:cubicBezTo>
                    <a:pt x="18" y="87"/>
                    <a:pt x="17" y="89"/>
                    <a:pt x="17" y="91"/>
                  </a:cubicBezTo>
                  <a:cubicBezTo>
                    <a:pt x="18" y="93"/>
                    <a:pt x="20" y="94"/>
                    <a:pt x="19" y="97"/>
                  </a:cubicBezTo>
                  <a:cubicBezTo>
                    <a:pt x="20" y="97"/>
                    <a:pt x="20" y="98"/>
                    <a:pt x="20" y="99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0" y="97"/>
                    <a:pt x="40" y="96"/>
                    <a:pt x="40" y="95"/>
                  </a:cubicBezTo>
                  <a:cubicBezTo>
                    <a:pt x="41" y="93"/>
                    <a:pt x="41" y="92"/>
                    <a:pt x="42" y="90"/>
                  </a:cubicBezTo>
                  <a:cubicBezTo>
                    <a:pt x="42" y="89"/>
                    <a:pt x="43" y="89"/>
                    <a:pt x="44" y="88"/>
                  </a:cubicBezTo>
                  <a:cubicBezTo>
                    <a:pt x="45" y="86"/>
                    <a:pt x="47" y="83"/>
                    <a:pt x="48" y="81"/>
                  </a:cubicBezTo>
                  <a:cubicBezTo>
                    <a:pt x="48" y="79"/>
                    <a:pt x="49" y="78"/>
                    <a:pt x="48" y="77"/>
                  </a:cubicBezTo>
                  <a:cubicBezTo>
                    <a:pt x="46" y="77"/>
                    <a:pt x="47" y="78"/>
                    <a:pt x="45" y="78"/>
                  </a:cubicBezTo>
                  <a:cubicBezTo>
                    <a:pt x="44" y="78"/>
                    <a:pt x="44" y="78"/>
                    <a:pt x="43" y="78"/>
                  </a:cubicBezTo>
                  <a:cubicBezTo>
                    <a:pt x="42" y="75"/>
                    <a:pt x="41" y="75"/>
                    <a:pt x="40" y="73"/>
                  </a:cubicBezTo>
                  <a:cubicBezTo>
                    <a:pt x="40" y="71"/>
                    <a:pt x="38" y="71"/>
                    <a:pt x="39" y="69"/>
                  </a:cubicBezTo>
                  <a:cubicBezTo>
                    <a:pt x="38" y="68"/>
                    <a:pt x="37" y="67"/>
                    <a:pt x="37" y="66"/>
                  </a:cubicBezTo>
                  <a:cubicBezTo>
                    <a:pt x="37" y="65"/>
                    <a:pt x="36" y="64"/>
                    <a:pt x="37" y="64"/>
                  </a:cubicBezTo>
                  <a:cubicBezTo>
                    <a:pt x="38" y="64"/>
                    <a:pt x="38" y="66"/>
                    <a:pt x="38" y="67"/>
                  </a:cubicBezTo>
                  <a:cubicBezTo>
                    <a:pt x="39" y="68"/>
                    <a:pt x="40" y="70"/>
                    <a:pt x="41" y="72"/>
                  </a:cubicBezTo>
                  <a:cubicBezTo>
                    <a:pt x="42" y="73"/>
                    <a:pt x="42" y="75"/>
                    <a:pt x="44" y="77"/>
                  </a:cubicBezTo>
                  <a:cubicBezTo>
                    <a:pt x="46" y="76"/>
                    <a:pt x="47" y="74"/>
                    <a:pt x="50" y="74"/>
                  </a:cubicBezTo>
                  <a:cubicBezTo>
                    <a:pt x="50" y="74"/>
                    <a:pt x="50" y="73"/>
                    <a:pt x="50" y="73"/>
                  </a:cubicBezTo>
                  <a:cubicBezTo>
                    <a:pt x="52" y="72"/>
                    <a:pt x="52" y="71"/>
                    <a:pt x="53" y="71"/>
                  </a:cubicBezTo>
                  <a:cubicBezTo>
                    <a:pt x="53" y="69"/>
                    <a:pt x="54" y="69"/>
                    <a:pt x="54" y="68"/>
                  </a:cubicBezTo>
                  <a:cubicBezTo>
                    <a:pt x="54" y="67"/>
                    <a:pt x="52" y="67"/>
                    <a:pt x="52" y="64"/>
                  </a:cubicBezTo>
                  <a:cubicBezTo>
                    <a:pt x="51" y="64"/>
                    <a:pt x="50" y="64"/>
                    <a:pt x="50" y="65"/>
                  </a:cubicBezTo>
                  <a:cubicBezTo>
                    <a:pt x="50" y="64"/>
                    <a:pt x="49" y="63"/>
                    <a:pt x="49" y="62"/>
                  </a:cubicBezTo>
                  <a:cubicBezTo>
                    <a:pt x="48" y="62"/>
                    <a:pt x="48" y="60"/>
                    <a:pt x="47" y="60"/>
                  </a:cubicBezTo>
                  <a:cubicBezTo>
                    <a:pt x="48" y="60"/>
                    <a:pt x="48" y="60"/>
                    <a:pt x="48" y="59"/>
                  </a:cubicBezTo>
                  <a:cubicBezTo>
                    <a:pt x="50" y="61"/>
                    <a:pt x="50" y="64"/>
                    <a:pt x="53" y="64"/>
                  </a:cubicBezTo>
                  <a:cubicBezTo>
                    <a:pt x="53" y="65"/>
                    <a:pt x="53" y="65"/>
                    <a:pt x="53" y="66"/>
                  </a:cubicBezTo>
                  <a:cubicBezTo>
                    <a:pt x="55" y="66"/>
                    <a:pt x="55" y="65"/>
                    <a:pt x="56" y="65"/>
                  </a:cubicBezTo>
                  <a:cubicBezTo>
                    <a:pt x="57" y="65"/>
                    <a:pt x="57" y="66"/>
                    <a:pt x="57" y="65"/>
                  </a:cubicBezTo>
                  <a:cubicBezTo>
                    <a:pt x="59" y="65"/>
                    <a:pt x="60" y="67"/>
                    <a:pt x="61" y="67"/>
                  </a:cubicBezTo>
                  <a:cubicBezTo>
                    <a:pt x="61" y="67"/>
                    <a:pt x="61" y="67"/>
                    <a:pt x="61" y="68"/>
                  </a:cubicBezTo>
                  <a:cubicBezTo>
                    <a:pt x="61" y="69"/>
                    <a:pt x="62" y="68"/>
                    <a:pt x="62" y="69"/>
                  </a:cubicBezTo>
                  <a:cubicBezTo>
                    <a:pt x="62" y="70"/>
                    <a:pt x="63" y="70"/>
                    <a:pt x="63" y="71"/>
                  </a:cubicBezTo>
                  <a:cubicBezTo>
                    <a:pt x="64" y="73"/>
                    <a:pt x="64" y="74"/>
                    <a:pt x="64" y="76"/>
                  </a:cubicBezTo>
                  <a:cubicBezTo>
                    <a:pt x="65" y="77"/>
                    <a:pt x="66" y="77"/>
                    <a:pt x="66" y="79"/>
                  </a:cubicBezTo>
                  <a:cubicBezTo>
                    <a:pt x="66" y="79"/>
                    <a:pt x="66" y="80"/>
                    <a:pt x="66" y="81"/>
                  </a:cubicBezTo>
                  <a:cubicBezTo>
                    <a:pt x="66" y="81"/>
                    <a:pt x="67" y="81"/>
                    <a:pt x="68" y="81"/>
                  </a:cubicBezTo>
                  <a:cubicBezTo>
                    <a:pt x="68" y="79"/>
                    <a:pt x="70" y="77"/>
                    <a:pt x="69" y="74"/>
                  </a:cubicBezTo>
                  <a:cubicBezTo>
                    <a:pt x="70" y="74"/>
                    <a:pt x="70" y="74"/>
                    <a:pt x="71" y="74"/>
                  </a:cubicBezTo>
                  <a:cubicBezTo>
                    <a:pt x="71" y="74"/>
                    <a:pt x="71" y="73"/>
                    <a:pt x="71" y="73"/>
                  </a:cubicBezTo>
                  <a:cubicBezTo>
                    <a:pt x="72" y="73"/>
                    <a:pt x="71" y="72"/>
                    <a:pt x="72" y="72"/>
                  </a:cubicBezTo>
                  <a:cubicBezTo>
                    <a:pt x="72" y="71"/>
                    <a:pt x="73" y="70"/>
                    <a:pt x="74" y="69"/>
                  </a:cubicBezTo>
                  <a:cubicBezTo>
                    <a:pt x="74" y="69"/>
                    <a:pt x="75" y="68"/>
                    <a:pt x="76" y="68"/>
                  </a:cubicBezTo>
                  <a:cubicBezTo>
                    <a:pt x="77" y="69"/>
                    <a:pt x="77" y="71"/>
                    <a:pt x="78" y="71"/>
                  </a:cubicBezTo>
                  <a:cubicBezTo>
                    <a:pt x="78" y="72"/>
                    <a:pt x="78" y="72"/>
                    <a:pt x="78" y="73"/>
                  </a:cubicBezTo>
                  <a:cubicBezTo>
                    <a:pt x="78" y="74"/>
                    <a:pt x="80" y="73"/>
                    <a:pt x="81" y="74"/>
                  </a:cubicBezTo>
                  <a:cubicBezTo>
                    <a:pt x="80" y="75"/>
                    <a:pt x="81" y="75"/>
                    <a:pt x="81" y="76"/>
                  </a:cubicBezTo>
                  <a:cubicBezTo>
                    <a:pt x="81" y="76"/>
                    <a:pt x="82" y="77"/>
                    <a:pt x="82" y="78"/>
                  </a:cubicBezTo>
                  <a:cubicBezTo>
                    <a:pt x="82" y="79"/>
                    <a:pt x="81" y="79"/>
                    <a:pt x="81" y="80"/>
                  </a:cubicBezTo>
                  <a:cubicBezTo>
                    <a:pt x="82" y="81"/>
                    <a:pt x="82" y="81"/>
                    <a:pt x="82" y="83"/>
                  </a:cubicBezTo>
                  <a:cubicBezTo>
                    <a:pt x="84" y="84"/>
                    <a:pt x="85" y="86"/>
                    <a:pt x="87" y="87"/>
                  </a:cubicBezTo>
                  <a:cubicBezTo>
                    <a:pt x="87" y="85"/>
                    <a:pt x="85" y="84"/>
                    <a:pt x="85" y="82"/>
                  </a:cubicBezTo>
                  <a:cubicBezTo>
                    <a:pt x="84" y="81"/>
                    <a:pt x="83" y="81"/>
                    <a:pt x="83" y="80"/>
                  </a:cubicBezTo>
                  <a:cubicBezTo>
                    <a:pt x="83" y="78"/>
                    <a:pt x="83" y="77"/>
                    <a:pt x="84" y="76"/>
                  </a:cubicBezTo>
                  <a:cubicBezTo>
                    <a:pt x="84" y="77"/>
                    <a:pt x="85" y="79"/>
                    <a:pt x="86" y="79"/>
                  </a:cubicBezTo>
                  <a:cubicBezTo>
                    <a:pt x="86" y="79"/>
                    <a:pt x="86" y="80"/>
                    <a:pt x="86" y="80"/>
                  </a:cubicBezTo>
                  <a:cubicBezTo>
                    <a:pt x="89" y="80"/>
                    <a:pt x="90" y="77"/>
                    <a:pt x="90" y="73"/>
                  </a:cubicBezTo>
                  <a:cubicBezTo>
                    <a:pt x="89" y="72"/>
                    <a:pt x="89" y="72"/>
                    <a:pt x="88" y="72"/>
                  </a:cubicBezTo>
                  <a:cubicBezTo>
                    <a:pt x="89" y="70"/>
                    <a:pt x="87" y="70"/>
                    <a:pt x="88" y="69"/>
                  </a:cubicBezTo>
                  <a:cubicBezTo>
                    <a:pt x="88" y="68"/>
                    <a:pt x="88" y="70"/>
                    <a:pt x="90" y="70"/>
                  </a:cubicBezTo>
                  <a:cubicBezTo>
                    <a:pt x="90" y="69"/>
                    <a:pt x="91" y="69"/>
                    <a:pt x="93" y="69"/>
                  </a:cubicBezTo>
                  <a:cubicBezTo>
                    <a:pt x="94" y="67"/>
                    <a:pt x="95" y="66"/>
                    <a:pt x="96" y="63"/>
                  </a:cubicBezTo>
                  <a:cubicBezTo>
                    <a:pt x="96" y="63"/>
                    <a:pt x="96" y="63"/>
                    <a:pt x="97" y="63"/>
                  </a:cubicBezTo>
                  <a:cubicBezTo>
                    <a:pt x="97" y="61"/>
                    <a:pt x="97" y="59"/>
                    <a:pt x="98" y="58"/>
                  </a:cubicBezTo>
                  <a:cubicBezTo>
                    <a:pt x="97" y="58"/>
                    <a:pt x="97" y="57"/>
                    <a:pt x="97" y="56"/>
                  </a:cubicBezTo>
                  <a:cubicBezTo>
                    <a:pt x="96" y="55"/>
                    <a:pt x="95" y="55"/>
                    <a:pt x="95" y="54"/>
                  </a:cubicBezTo>
                  <a:cubicBezTo>
                    <a:pt x="95" y="53"/>
                    <a:pt x="96" y="53"/>
                    <a:pt x="96" y="52"/>
                  </a:cubicBezTo>
                  <a:cubicBezTo>
                    <a:pt x="96" y="52"/>
                    <a:pt x="97" y="52"/>
                    <a:pt x="97" y="52"/>
                  </a:cubicBezTo>
                  <a:cubicBezTo>
                    <a:pt x="97" y="51"/>
                    <a:pt x="95" y="49"/>
                    <a:pt x="97" y="49"/>
                  </a:cubicBezTo>
                  <a:cubicBezTo>
                    <a:pt x="98" y="51"/>
                    <a:pt x="99" y="51"/>
                    <a:pt x="99" y="52"/>
                  </a:cubicBezTo>
                  <a:cubicBezTo>
                    <a:pt x="99" y="54"/>
                    <a:pt x="100" y="54"/>
                    <a:pt x="101" y="55"/>
                  </a:cubicBezTo>
                  <a:cubicBezTo>
                    <a:pt x="102" y="53"/>
                    <a:pt x="100" y="49"/>
                    <a:pt x="101" y="47"/>
                  </a:cubicBezTo>
                  <a:cubicBezTo>
                    <a:pt x="102" y="46"/>
                    <a:pt x="103" y="46"/>
                    <a:pt x="104" y="45"/>
                  </a:cubicBezTo>
                  <a:cubicBezTo>
                    <a:pt x="105" y="44"/>
                    <a:pt x="105" y="42"/>
                    <a:pt x="106" y="41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7" y="39"/>
                    <a:pt x="106" y="37"/>
                    <a:pt x="106" y="35"/>
                  </a:cubicBezTo>
                  <a:close/>
                  <a:moveTo>
                    <a:pt x="27" y="25"/>
                  </a:moveTo>
                  <a:cubicBezTo>
                    <a:pt x="27" y="26"/>
                    <a:pt x="27" y="27"/>
                    <a:pt x="27" y="28"/>
                  </a:cubicBezTo>
                  <a:cubicBezTo>
                    <a:pt x="27" y="28"/>
                    <a:pt x="28" y="26"/>
                    <a:pt x="26" y="27"/>
                  </a:cubicBezTo>
                  <a:cubicBezTo>
                    <a:pt x="26" y="28"/>
                    <a:pt x="26" y="30"/>
                    <a:pt x="25" y="31"/>
                  </a:cubicBezTo>
                  <a:cubicBezTo>
                    <a:pt x="24" y="31"/>
                    <a:pt x="23" y="31"/>
                    <a:pt x="23" y="31"/>
                  </a:cubicBezTo>
                  <a:cubicBezTo>
                    <a:pt x="22" y="32"/>
                    <a:pt x="22" y="32"/>
                    <a:pt x="21" y="32"/>
                  </a:cubicBezTo>
                  <a:cubicBezTo>
                    <a:pt x="21" y="32"/>
                    <a:pt x="20" y="31"/>
                    <a:pt x="20" y="32"/>
                  </a:cubicBezTo>
                  <a:cubicBezTo>
                    <a:pt x="19" y="32"/>
                    <a:pt x="19" y="31"/>
                    <a:pt x="20" y="31"/>
                  </a:cubicBezTo>
                  <a:cubicBezTo>
                    <a:pt x="19" y="30"/>
                    <a:pt x="19" y="29"/>
                    <a:pt x="19" y="27"/>
                  </a:cubicBezTo>
                  <a:cubicBezTo>
                    <a:pt x="20" y="28"/>
                    <a:pt x="20" y="32"/>
                    <a:pt x="22" y="31"/>
                  </a:cubicBezTo>
                  <a:cubicBezTo>
                    <a:pt x="23" y="30"/>
                    <a:pt x="23" y="28"/>
                    <a:pt x="24" y="26"/>
                  </a:cubicBezTo>
                  <a:cubicBezTo>
                    <a:pt x="24" y="26"/>
                    <a:pt x="24" y="25"/>
                    <a:pt x="24" y="24"/>
                  </a:cubicBezTo>
                  <a:cubicBezTo>
                    <a:pt x="24" y="21"/>
                    <a:pt x="26" y="20"/>
                    <a:pt x="27" y="18"/>
                  </a:cubicBezTo>
                  <a:cubicBezTo>
                    <a:pt x="27" y="17"/>
                    <a:pt x="27" y="18"/>
                    <a:pt x="27" y="18"/>
                  </a:cubicBezTo>
                  <a:cubicBezTo>
                    <a:pt x="27" y="20"/>
                    <a:pt x="25" y="20"/>
                    <a:pt x="25" y="23"/>
                  </a:cubicBezTo>
                  <a:cubicBezTo>
                    <a:pt x="26" y="24"/>
                    <a:pt x="26" y="24"/>
                    <a:pt x="27" y="25"/>
                  </a:cubicBezTo>
                  <a:close/>
                  <a:moveTo>
                    <a:pt x="28" y="26"/>
                  </a:moveTo>
                  <a:cubicBezTo>
                    <a:pt x="28" y="25"/>
                    <a:pt x="29" y="25"/>
                    <a:pt x="30" y="25"/>
                  </a:cubicBezTo>
                  <a:cubicBezTo>
                    <a:pt x="30" y="26"/>
                    <a:pt x="29" y="26"/>
                    <a:pt x="28" y="26"/>
                  </a:cubicBezTo>
                  <a:close/>
                  <a:moveTo>
                    <a:pt x="31" y="12"/>
                  </a:moveTo>
                  <a:cubicBezTo>
                    <a:pt x="31" y="12"/>
                    <a:pt x="31" y="11"/>
                    <a:pt x="31" y="11"/>
                  </a:cubicBezTo>
                  <a:cubicBezTo>
                    <a:pt x="31" y="12"/>
                    <a:pt x="31" y="12"/>
                    <a:pt x="31" y="12"/>
                  </a:cubicBezTo>
                  <a:close/>
                  <a:moveTo>
                    <a:pt x="36" y="63"/>
                  </a:moveTo>
                  <a:cubicBezTo>
                    <a:pt x="36" y="63"/>
                    <a:pt x="36" y="62"/>
                    <a:pt x="37" y="63"/>
                  </a:cubicBezTo>
                  <a:cubicBezTo>
                    <a:pt x="37" y="63"/>
                    <a:pt x="36" y="63"/>
                    <a:pt x="36" y="63"/>
                  </a:cubicBezTo>
                  <a:close/>
                  <a:moveTo>
                    <a:pt x="37" y="19"/>
                  </a:moveTo>
                  <a:cubicBezTo>
                    <a:pt x="36" y="19"/>
                    <a:pt x="37" y="18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lose/>
                  <a:moveTo>
                    <a:pt x="58" y="12"/>
                  </a:moveTo>
                  <a:cubicBezTo>
                    <a:pt x="57" y="12"/>
                    <a:pt x="58" y="11"/>
                    <a:pt x="58" y="12"/>
                  </a:cubicBezTo>
                  <a:cubicBezTo>
                    <a:pt x="58" y="13"/>
                    <a:pt x="59" y="12"/>
                    <a:pt x="59" y="13"/>
                  </a:cubicBezTo>
                  <a:cubicBezTo>
                    <a:pt x="58" y="13"/>
                    <a:pt x="58" y="13"/>
                    <a:pt x="58" y="12"/>
                  </a:cubicBezTo>
                  <a:close/>
                  <a:moveTo>
                    <a:pt x="78" y="7"/>
                  </a:moveTo>
                  <a:cubicBezTo>
                    <a:pt x="78" y="7"/>
                    <a:pt x="78" y="6"/>
                    <a:pt x="78" y="7"/>
                  </a:cubicBezTo>
                  <a:cubicBezTo>
                    <a:pt x="78" y="7"/>
                    <a:pt x="78" y="7"/>
                    <a:pt x="78" y="7"/>
                  </a:cubicBezTo>
                  <a:close/>
                  <a:moveTo>
                    <a:pt x="79" y="7"/>
                  </a:moveTo>
                  <a:cubicBezTo>
                    <a:pt x="79" y="6"/>
                    <a:pt x="79" y="6"/>
                    <a:pt x="79" y="6"/>
                  </a:cubicBezTo>
                  <a:cubicBezTo>
                    <a:pt x="79" y="6"/>
                    <a:pt x="79" y="7"/>
                    <a:pt x="79" y="7"/>
                  </a:cubicBezTo>
                  <a:close/>
                  <a:moveTo>
                    <a:pt x="80" y="6"/>
                  </a:moveTo>
                  <a:cubicBezTo>
                    <a:pt x="79" y="6"/>
                    <a:pt x="80" y="5"/>
                    <a:pt x="80" y="5"/>
                  </a:cubicBezTo>
                  <a:cubicBezTo>
                    <a:pt x="80" y="6"/>
                    <a:pt x="80" y="6"/>
                    <a:pt x="80" y="6"/>
                  </a:cubicBezTo>
                  <a:close/>
                  <a:moveTo>
                    <a:pt x="93" y="51"/>
                  </a:moveTo>
                  <a:cubicBezTo>
                    <a:pt x="94" y="50"/>
                    <a:pt x="94" y="49"/>
                    <a:pt x="95" y="49"/>
                  </a:cubicBezTo>
                  <a:cubicBezTo>
                    <a:pt x="95" y="50"/>
                    <a:pt x="95" y="50"/>
                    <a:pt x="95" y="51"/>
                  </a:cubicBezTo>
                  <a:cubicBezTo>
                    <a:pt x="95" y="52"/>
                    <a:pt x="94" y="50"/>
                    <a:pt x="93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3">
              <a:extLst>
                <a:ext uri="{FF2B5EF4-FFF2-40B4-BE49-F238E27FC236}">
                  <a16:creationId xmlns:a16="http://schemas.microsoft.com/office/drawing/2014/main" id="{1576E0A5-F1EE-C8E3-9AD7-051C13A50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059" y="6059831"/>
              <a:ext cx="6652" cy="8315"/>
            </a:xfrm>
            <a:custGeom>
              <a:avLst/>
              <a:gdLst>
                <a:gd name="T0" fmla="*/ 2 w 3"/>
                <a:gd name="T1" fmla="*/ 3 h 4"/>
                <a:gd name="T2" fmla="*/ 3 w 3"/>
                <a:gd name="T3" fmla="*/ 4 h 4"/>
                <a:gd name="T4" fmla="*/ 3 w 3"/>
                <a:gd name="T5" fmla="*/ 4 h 4"/>
                <a:gd name="T6" fmla="*/ 2 w 3"/>
                <a:gd name="T7" fmla="*/ 0 h 4"/>
                <a:gd name="T8" fmla="*/ 1 w 3"/>
                <a:gd name="T9" fmla="*/ 0 h 4"/>
                <a:gd name="T10" fmla="*/ 0 w 3"/>
                <a:gd name="T11" fmla="*/ 2 h 4"/>
                <a:gd name="T12" fmla="*/ 0 w 3"/>
                <a:gd name="T13" fmla="*/ 4 h 4"/>
                <a:gd name="T14" fmla="*/ 1 w 3"/>
                <a:gd name="T15" fmla="*/ 4 h 4"/>
                <a:gd name="T16" fmla="*/ 2 w 3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3" y="3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2" y="2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4">
              <a:extLst>
                <a:ext uri="{FF2B5EF4-FFF2-40B4-BE49-F238E27FC236}">
                  <a16:creationId xmlns:a16="http://schemas.microsoft.com/office/drawing/2014/main" id="{657FD553-D056-3D1F-DCAB-EE6B2C962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5430" y="6126348"/>
              <a:ext cx="9978" cy="13303"/>
            </a:xfrm>
            <a:custGeom>
              <a:avLst/>
              <a:gdLst>
                <a:gd name="T0" fmla="*/ 0 w 5"/>
                <a:gd name="T1" fmla="*/ 4 h 6"/>
                <a:gd name="T2" fmla="*/ 2 w 5"/>
                <a:gd name="T3" fmla="*/ 4 h 6"/>
                <a:gd name="T4" fmla="*/ 2 w 5"/>
                <a:gd name="T5" fmla="*/ 6 h 6"/>
                <a:gd name="T6" fmla="*/ 5 w 5"/>
                <a:gd name="T7" fmla="*/ 4 h 6"/>
                <a:gd name="T8" fmla="*/ 4 w 5"/>
                <a:gd name="T9" fmla="*/ 2 h 6"/>
                <a:gd name="T10" fmla="*/ 2 w 5"/>
                <a:gd name="T11" fmla="*/ 0 h 6"/>
                <a:gd name="T12" fmla="*/ 2 w 5"/>
                <a:gd name="T13" fmla="*/ 3 h 6"/>
                <a:gd name="T14" fmla="*/ 0 w 5"/>
                <a:gd name="T1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1" y="5"/>
                    <a:pt x="1" y="4"/>
                    <a:pt x="2" y="4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5" y="3"/>
                    <a:pt x="4" y="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ubicBezTo>
                    <a:pt x="1" y="2"/>
                    <a:pt x="1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CAFFD32F-B23C-D804-067E-213674263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8778" y="6154618"/>
              <a:ext cx="9978" cy="11641"/>
            </a:xfrm>
            <a:custGeom>
              <a:avLst/>
              <a:gdLst>
                <a:gd name="T0" fmla="*/ 5 w 5"/>
                <a:gd name="T1" fmla="*/ 2 h 6"/>
                <a:gd name="T2" fmla="*/ 2 w 5"/>
                <a:gd name="T3" fmla="*/ 0 h 6"/>
                <a:gd name="T4" fmla="*/ 2 w 5"/>
                <a:gd name="T5" fmla="*/ 6 h 6"/>
                <a:gd name="T6" fmla="*/ 2 w 5"/>
                <a:gd name="T7" fmla="*/ 4 h 6"/>
                <a:gd name="T8" fmla="*/ 4 w 5"/>
                <a:gd name="T9" fmla="*/ 5 h 6"/>
                <a:gd name="T10" fmla="*/ 3 w 5"/>
                <a:gd name="T11" fmla="*/ 2 h 6"/>
                <a:gd name="T12" fmla="*/ 5 w 5"/>
                <a:gd name="T1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5" y="2"/>
                  </a:moveTo>
                  <a:cubicBezTo>
                    <a:pt x="4" y="0"/>
                    <a:pt x="3" y="1"/>
                    <a:pt x="2" y="0"/>
                  </a:cubicBezTo>
                  <a:cubicBezTo>
                    <a:pt x="1" y="1"/>
                    <a:pt x="0" y="5"/>
                    <a:pt x="2" y="6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3" y="5"/>
                    <a:pt x="3" y="6"/>
                    <a:pt x="4" y="5"/>
                  </a:cubicBezTo>
                  <a:cubicBezTo>
                    <a:pt x="4" y="4"/>
                    <a:pt x="3" y="3"/>
                    <a:pt x="3" y="2"/>
                  </a:cubicBezTo>
                  <a:cubicBezTo>
                    <a:pt x="3" y="2"/>
                    <a:pt x="4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0BDD63CF-7F5D-4600-6AD2-EC4579983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812" y="6142977"/>
              <a:ext cx="16629" cy="24944"/>
            </a:xfrm>
            <a:custGeom>
              <a:avLst/>
              <a:gdLst>
                <a:gd name="T0" fmla="*/ 0 w 8"/>
                <a:gd name="T1" fmla="*/ 6 h 12"/>
                <a:gd name="T2" fmla="*/ 2 w 8"/>
                <a:gd name="T3" fmla="*/ 10 h 12"/>
                <a:gd name="T4" fmla="*/ 5 w 8"/>
                <a:gd name="T5" fmla="*/ 11 h 12"/>
                <a:gd name="T6" fmla="*/ 6 w 8"/>
                <a:gd name="T7" fmla="*/ 10 h 12"/>
                <a:gd name="T8" fmla="*/ 6 w 8"/>
                <a:gd name="T9" fmla="*/ 10 h 12"/>
                <a:gd name="T10" fmla="*/ 7 w 8"/>
                <a:gd name="T11" fmla="*/ 6 h 12"/>
                <a:gd name="T12" fmla="*/ 7 w 8"/>
                <a:gd name="T13" fmla="*/ 3 h 12"/>
                <a:gd name="T14" fmla="*/ 8 w 8"/>
                <a:gd name="T15" fmla="*/ 2 h 12"/>
                <a:gd name="T16" fmla="*/ 5 w 8"/>
                <a:gd name="T17" fmla="*/ 0 h 12"/>
                <a:gd name="T18" fmla="*/ 0 w 8"/>
                <a:gd name="T1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2">
                  <a:moveTo>
                    <a:pt x="0" y="6"/>
                  </a:moveTo>
                  <a:cubicBezTo>
                    <a:pt x="1" y="8"/>
                    <a:pt x="2" y="8"/>
                    <a:pt x="2" y="10"/>
                  </a:cubicBezTo>
                  <a:cubicBezTo>
                    <a:pt x="4" y="10"/>
                    <a:pt x="4" y="12"/>
                    <a:pt x="5" y="11"/>
                  </a:cubicBezTo>
                  <a:cubicBezTo>
                    <a:pt x="5" y="10"/>
                    <a:pt x="6" y="11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7" y="9"/>
                    <a:pt x="6" y="7"/>
                    <a:pt x="7" y="6"/>
                  </a:cubicBezTo>
                  <a:cubicBezTo>
                    <a:pt x="7" y="5"/>
                    <a:pt x="8" y="4"/>
                    <a:pt x="7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7" y="1"/>
                    <a:pt x="7" y="0"/>
                    <a:pt x="5" y="0"/>
                  </a:cubicBezTo>
                  <a:cubicBezTo>
                    <a:pt x="5" y="4"/>
                    <a:pt x="1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C167EB17-AABE-D0B7-5D3D-5BB2062D3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86" y="6166258"/>
              <a:ext cx="16629" cy="8315"/>
            </a:xfrm>
            <a:custGeom>
              <a:avLst/>
              <a:gdLst>
                <a:gd name="T0" fmla="*/ 0 w 8"/>
                <a:gd name="T1" fmla="*/ 3 h 4"/>
                <a:gd name="T2" fmla="*/ 7 w 8"/>
                <a:gd name="T3" fmla="*/ 4 h 4"/>
                <a:gd name="T4" fmla="*/ 7 w 8"/>
                <a:gd name="T5" fmla="*/ 2 h 4"/>
                <a:gd name="T6" fmla="*/ 1 w 8"/>
                <a:gd name="T7" fmla="*/ 0 h 4"/>
                <a:gd name="T8" fmla="*/ 0 w 8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cubicBezTo>
                    <a:pt x="3" y="3"/>
                    <a:pt x="4" y="4"/>
                    <a:pt x="7" y="4"/>
                  </a:cubicBezTo>
                  <a:cubicBezTo>
                    <a:pt x="8" y="3"/>
                    <a:pt x="6" y="3"/>
                    <a:pt x="7" y="2"/>
                  </a:cubicBezTo>
                  <a:cubicBezTo>
                    <a:pt x="4" y="2"/>
                    <a:pt x="2" y="1"/>
                    <a:pt x="1" y="0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8">
              <a:extLst>
                <a:ext uri="{FF2B5EF4-FFF2-40B4-BE49-F238E27FC236}">
                  <a16:creationId xmlns:a16="http://schemas.microsoft.com/office/drawing/2014/main" id="{A3F4DC2F-88AA-D54F-B066-867CD23F1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8778" y="6106393"/>
              <a:ext cx="4989" cy="8315"/>
            </a:xfrm>
            <a:custGeom>
              <a:avLst/>
              <a:gdLst>
                <a:gd name="T0" fmla="*/ 0 w 2"/>
                <a:gd name="T1" fmla="*/ 1 h 4"/>
                <a:gd name="T2" fmla="*/ 1 w 2"/>
                <a:gd name="T3" fmla="*/ 4 h 4"/>
                <a:gd name="T4" fmla="*/ 2 w 2"/>
                <a:gd name="T5" fmla="*/ 0 h 4"/>
                <a:gd name="T6" fmla="*/ 0 w 2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2" y="3"/>
                    <a:pt x="2" y="2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9">
              <a:extLst>
                <a:ext uri="{FF2B5EF4-FFF2-40B4-BE49-F238E27FC236}">
                  <a16:creationId xmlns:a16="http://schemas.microsoft.com/office/drawing/2014/main" id="{3AF805AF-A2FD-A8E7-2A84-4FF2CAEFB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442" y="6116370"/>
              <a:ext cx="6652" cy="9978"/>
            </a:xfrm>
            <a:custGeom>
              <a:avLst/>
              <a:gdLst>
                <a:gd name="T0" fmla="*/ 0 w 3"/>
                <a:gd name="T1" fmla="*/ 2 h 5"/>
                <a:gd name="T2" fmla="*/ 2 w 3"/>
                <a:gd name="T3" fmla="*/ 5 h 5"/>
                <a:gd name="T4" fmla="*/ 3 w 3"/>
                <a:gd name="T5" fmla="*/ 1 h 5"/>
                <a:gd name="T6" fmla="*/ 0 w 3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cubicBezTo>
                    <a:pt x="0" y="3"/>
                    <a:pt x="1" y="4"/>
                    <a:pt x="2" y="5"/>
                  </a:cubicBezTo>
                  <a:cubicBezTo>
                    <a:pt x="2" y="3"/>
                    <a:pt x="3" y="3"/>
                    <a:pt x="3" y="1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4FDBB94E-3E66-0216-2CF5-5F9FF924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407" y="6154618"/>
              <a:ext cx="6652" cy="3326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1 h 2"/>
                <a:gd name="T4" fmla="*/ 3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1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1">
              <a:extLst>
                <a:ext uri="{FF2B5EF4-FFF2-40B4-BE49-F238E27FC236}">
                  <a16:creationId xmlns:a16="http://schemas.microsoft.com/office/drawing/2014/main" id="{8BCE4C5D-2695-5193-3C21-03B528CAA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082" y="6068146"/>
              <a:ext cx="16629" cy="24944"/>
            </a:xfrm>
            <a:custGeom>
              <a:avLst/>
              <a:gdLst>
                <a:gd name="T0" fmla="*/ 7 w 8"/>
                <a:gd name="T1" fmla="*/ 0 h 12"/>
                <a:gd name="T2" fmla="*/ 6 w 8"/>
                <a:gd name="T3" fmla="*/ 0 h 12"/>
                <a:gd name="T4" fmla="*/ 6 w 8"/>
                <a:gd name="T5" fmla="*/ 0 h 12"/>
                <a:gd name="T6" fmla="*/ 6 w 8"/>
                <a:gd name="T7" fmla="*/ 5 h 12"/>
                <a:gd name="T8" fmla="*/ 6 w 8"/>
                <a:gd name="T9" fmla="*/ 5 h 12"/>
                <a:gd name="T10" fmla="*/ 3 w 8"/>
                <a:gd name="T11" fmla="*/ 7 h 12"/>
                <a:gd name="T12" fmla="*/ 0 w 8"/>
                <a:gd name="T13" fmla="*/ 9 h 12"/>
                <a:gd name="T14" fmla="*/ 2 w 8"/>
                <a:gd name="T15" fmla="*/ 10 h 12"/>
                <a:gd name="T16" fmla="*/ 0 w 8"/>
                <a:gd name="T17" fmla="*/ 10 h 12"/>
                <a:gd name="T18" fmla="*/ 1 w 8"/>
                <a:gd name="T19" fmla="*/ 12 h 12"/>
                <a:gd name="T20" fmla="*/ 3 w 8"/>
                <a:gd name="T21" fmla="*/ 10 h 12"/>
                <a:gd name="T22" fmla="*/ 4 w 8"/>
                <a:gd name="T23" fmla="*/ 10 h 12"/>
                <a:gd name="T24" fmla="*/ 8 w 8"/>
                <a:gd name="T25" fmla="*/ 7 h 12"/>
                <a:gd name="T26" fmla="*/ 8 w 8"/>
                <a:gd name="T27" fmla="*/ 7 h 12"/>
                <a:gd name="T28" fmla="*/ 7 w 8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2">
                  <a:moveTo>
                    <a:pt x="7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6"/>
                    <a:pt x="3" y="7"/>
                  </a:cubicBezTo>
                  <a:cubicBezTo>
                    <a:pt x="2" y="8"/>
                    <a:pt x="0" y="8"/>
                    <a:pt x="0" y="9"/>
                  </a:cubicBezTo>
                  <a:cubicBezTo>
                    <a:pt x="0" y="10"/>
                    <a:pt x="2" y="9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1"/>
                    <a:pt x="1" y="12"/>
                    <a:pt x="1" y="12"/>
                  </a:cubicBezTo>
                  <a:cubicBezTo>
                    <a:pt x="1" y="11"/>
                    <a:pt x="2" y="10"/>
                    <a:pt x="3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9"/>
                    <a:pt x="7" y="9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5"/>
                    <a:pt x="7" y="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2">
              <a:extLst>
                <a:ext uri="{FF2B5EF4-FFF2-40B4-BE49-F238E27FC236}">
                  <a16:creationId xmlns:a16="http://schemas.microsoft.com/office/drawing/2014/main" id="{9A1699C7-993E-83C1-55C6-BCDA5AE25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059" y="6051517"/>
              <a:ext cx="3326" cy="6652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0" y="1"/>
                    <a:pt x="1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3">
              <a:extLst>
                <a:ext uri="{FF2B5EF4-FFF2-40B4-BE49-F238E27FC236}">
                  <a16:creationId xmlns:a16="http://schemas.microsoft.com/office/drawing/2014/main" id="{BCFDB033-1176-A78D-10AB-D43A39C61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520" y="6146303"/>
              <a:ext cx="14967" cy="21619"/>
            </a:xfrm>
            <a:custGeom>
              <a:avLst/>
              <a:gdLst>
                <a:gd name="T0" fmla="*/ 7 w 7"/>
                <a:gd name="T1" fmla="*/ 10 h 11"/>
                <a:gd name="T2" fmla="*/ 6 w 7"/>
                <a:gd name="T3" fmla="*/ 5 h 11"/>
                <a:gd name="T4" fmla="*/ 4 w 7"/>
                <a:gd name="T5" fmla="*/ 3 h 11"/>
                <a:gd name="T6" fmla="*/ 2 w 7"/>
                <a:gd name="T7" fmla="*/ 1 h 11"/>
                <a:gd name="T8" fmla="*/ 1 w 7"/>
                <a:gd name="T9" fmla="*/ 0 h 11"/>
                <a:gd name="T10" fmla="*/ 0 w 7"/>
                <a:gd name="T11" fmla="*/ 0 h 11"/>
                <a:gd name="T12" fmla="*/ 3 w 7"/>
                <a:gd name="T13" fmla="*/ 8 h 11"/>
                <a:gd name="T14" fmla="*/ 7 w 7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1">
                  <a:moveTo>
                    <a:pt x="7" y="10"/>
                  </a:moveTo>
                  <a:cubicBezTo>
                    <a:pt x="7" y="9"/>
                    <a:pt x="6" y="7"/>
                    <a:pt x="6" y="5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3" y="2"/>
                    <a:pt x="2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4"/>
                    <a:pt x="4" y="3"/>
                    <a:pt x="3" y="8"/>
                  </a:cubicBezTo>
                  <a:cubicBezTo>
                    <a:pt x="5" y="9"/>
                    <a:pt x="5" y="11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4">
              <a:extLst>
                <a:ext uri="{FF2B5EF4-FFF2-40B4-BE49-F238E27FC236}">
                  <a16:creationId xmlns:a16="http://schemas.microsoft.com/office/drawing/2014/main" id="{ECA1BB4F-07F5-4BF7-DB22-5EF35318D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576" y="6137989"/>
              <a:ext cx="6652" cy="8315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2 h 4"/>
                <a:gd name="T4" fmla="*/ 1 w 3"/>
                <a:gd name="T5" fmla="*/ 0 h 4"/>
                <a:gd name="T6" fmla="*/ 1 w 3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2" y="4"/>
                    <a:pt x="2" y="2"/>
                    <a:pt x="3" y="2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2" y="2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75E14C83-B887-FA96-3ABF-A9A2BA5442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4351" y="5950078"/>
              <a:ext cx="78158" cy="76495"/>
            </a:xfrm>
            <a:custGeom>
              <a:avLst/>
              <a:gdLst>
                <a:gd name="T0" fmla="*/ 11 w 37"/>
                <a:gd name="T1" fmla="*/ 36 h 37"/>
                <a:gd name="T2" fmla="*/ 13 w 37"/>
                <a:gd name="T3" fmla="*/ 36 h 37"/>
                <a:gd name="T4" fmla="*/ 15 w 37"/>
                <a:gd name="T5" fmla="*/ 37 h 37"/>
                <a:gd name="T6" fmla="*/ 16 w 37"/>
                <a:gd name="T7" fmla="*/ 35 h 37"/>
                <a:gd name="T8" fmla="*/ 17 w 37"/>
                <a:gd name="T9" fmla="*/ 30 h 37"/>
                <a:gd name="T10" fmla="*/ 18 w 37"/>
                <a:gd name="T11" fmla="*/ 29 h 37"/>
                <a:gd name="T12" fmla="*/ 21 w 37"/>
                <a:gd name="T13" fmla="*/ 29 h 37"/>
                <a:gd name="T14" fmla="*/ 22 w 37"/>
                <a:gd name="T15" fmla="*/ 27 h 37"/>
                <a:gd name="T16" fmla="*/ 26 w 37"/>
                <a:gd name="T17" fmla="*/ 25 h 37"/>
                <a:gd name="T18" fmla="*/ 28 w 37"/>
                <a:gd name="T19" fmla="*/ 22 h 37"/>
                <a:gd name="T20" fmla="*/ 25 w 37"/>
                <a:gd name="T21" fmla="*/ 21 h 37"/>
                <a:gd name="T22" fmla="*/ 26 w 37"/>
                <a:gd name="T23" fmla="*/ 21 h 37"/>
                <a:gd name="T24" fmla="*/ 30 w 37"/>
                <a:gd name="T25" fmla="*/ 22 h 37"/>
                <a:gd name="T26" fmla="*/ 29 w 37"/>
                <a:gd name="T27" fmla="*/ 20 h 37"/>
                <a:gd name="T28" fmla="*/ 30 w 37"/>
                <a:gd name="T29" fmla="*/ 21 h 37"/>
                <a:gd name="T30" fmla="*/ 30 w 37"/>
                <a:gd name="T31" fmla="*/ 19 h 37"/>
                <a:gd name="T32" fmla="*/ 31 w 37"/>
                <a:gd name="T33" fmla="*/ 13 h 37"/>
                <a:gd name="T34" fmla="*/ 34 w 37"/>
                <a:gd name="T35" fmla="*/ 13 h 37"/>
                <a:gd name="T36" fmla="*/ 31 w 37"/>
                <a:gd name="T37" fmla="*/ 10 h 37"/>
                <a:gd name="T38" fmla="*/ 33 w 37"/>
                <a:gd name="T39" fmla="*/ 10 h 37"/>
                <a:gd name="T40" fmla="*/ 33 w 37"/>
                <a:gd name="T41" fmla="*/ 8 h 37"/>
                <a:gd name="T42" fmla="*/ 34 w 37"/>
                <a:gd name="T43" fmla="*/ 7 h 37"/>
                <a:gd name="T44" fmla="*/ 37 w 37"/>
                <a:gd name="T45" fmla="*/ 6 h 37"/>
                <a:gd name="T46" fmla="*/ 35 w 37"/>
                <a:gd name="T47" fmla="*/ 5 h 37"/>
                <a:gd name="T48" fmla="*/ 34 w 37"/>
                <a:gd name="T49" fmla="*/ 4 h 37"/>
                <a:gd name="T50" fmla="*/ 31 w 37"/>
                <a:gd name="T51" fmla="*/ 4 h 37"/>
                <a:gd name="T52" fmla="*/ 34 w 37"/>
                <a:gd name="T53" fmla="*/ 2 h 37"/>
                <a:gd name="T54" fmla="*/ 30 w 37"/>
                <a:gd name="T55" fmla="*/ 1 h 37"/>
                <a:gd name="T56" fmla="*/ 27 w 37"/>
                <a:gd name="T57" fmla="*/ 1 h 37"/>
                <a:gd name="T58" fmla="*/ 26 w 37"/>
                <a:gd name="T59" fmla="*/ 0 h 37"/>
                <a:gd name="T60" fmla="*/ 20 w 37"/>
                <a:gd name="T61" fmla="*/ 1 h 37"/>
                <a:gd name="T62" fmla="*/ 17 w 37"/>
                <a:gd name="T63" fmla="*/ 2 h 37"/>
                <a:gd name="T64" fmla="*/ 17 w 37"/>
                <a:gd name="T65" fmla="*/ 4 h 37"/>
                <a:gd name="T66" fmla="*/ 11 w 37"/>
                <a:gd name="T67" fmla="*/ 4 h 37"/>
                <a:gd name="T68" fmla="*/ 4 w 37"/>
                <a:gd name="T69" fmla="*/ 7 h 37"/>
                <a:gd name="T70" fmla="*/ 5 w 37"/>
                <a:gd name="T71" fmla="*/ 8 h 37"/>
                <a:gd name="T72" fmla="*/ 2 w 37"/>
                <a:gd name="T73" fmla="*/ 10 h 37"/>
                <a:gd name="T74" fmla="*/ 0 w 37"/>
                <a:gd name="T75" fmla="*/ 11 h 37"/>
                <a:gd name="T76" fmla="*/ 1 w 37"/>
                <a:gd name="T77" fmla="*/ 12 h 37"/>
                <a:gd name="T78" fmla="*/ 3 w 37"/>
                <a:gd name="T79" fmla="*/ 12 h 37"/>
                <a:gd name="T80" fmla="*/ 5 w 37"/>
                <a:gd name="T81" fmla="*/ 12 h 37"/>
                <a:gd name="T82" fmla="*/ 1 w 37"/>
                <a:gd name="T83" fmla="*/ 13 h 37"/>
                <a:gd name="T84" fmla="*/ 3 w 37"/>
                <a:gd name="T85" fmla="*/ 15 h 37"/>
                <a:gd name="T86" fmla="*/ 5 w 37"/>
                <a:gd name="T87" fmla="*/ 14 h 37"/>
                <a:gd name="T88" fmla="*/ 8 w 37"/>
                <a:gd name="T89" fmla="*/ 15 h 37"/>
                <a:gd name="T90" fmla="*/ 9 w 37"/>
                <a:gd name="T91" fmla="*/ 18 h 37"/>
                <a:gd name="T92" fmla="*/ 9 w 37"/>
                <a:gd name="T93" fmla="*/ 21 h 37"/>
                <a:gd name="T94" fmla="*/ 11 w 37"/>
                <a:gd name="T95" fmla="*/ 20 h 37"/>
                <a:gd name="T96" fmla="*/ 9 w 37"/>
                <a:gd name="T97" fmla="*/ 21 h 37"/>
                <a:gd name="T98" fmla="*/ 12 w 37"/>
                <a:gd name="T99" fmla="*/ 24 h 37"/>
                <a:gd name="T100" fmla="*/ 10 w 37"/>
                <a:gd name="T101" fmla="*/ 26 h 37"/>
                <a:gd name="T102" fmla="*/ 9 w 37"/>
                <a:gd name="T103" fmla="*/ 27 h 37"/>
                <a:gd name="T104" fmla="*/ 11 w 37"/>
                <a:gd name="T105" fmla="*/ 36 h 37"/>
                <a:gd name="T106" fmla="*/ 28 w 37"/>
                <a:gd name="T107" fmla="*/ 20 h 37"/>
                <a:gd name="T108" fmla="*/ 29 w 37"/>
                <a:gd name="T109" fmla="*/ 18 h 37"/>
                <a:gd name="T110" fmla="*/ 28 w 37"/>
                <a:gd name="T111" fmla="*/ 20 h 37"/>
                <a:gd name="T112" fmla="*/ 30 w 37"/>
                <a:gd name="T113" fmla="*/ 3 h 37"/>
                <a:gd name="T114" fmla="*/ 29 w 37"/>
                <a:gd name="T115" fmla="*/ 5 h 37"/>
                <a:gd name="T116" fmla="*/ 25 w 37"/>
                <a:gd name="T117" fmla="*/ 4 h 37"/>
                <a:gd name="T118" fmla="*/ 30 w 37"/>
                <a:gd name="T119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" h="37">
                  <a:moveTo>
                    <a:pt x="11" y="36"/>
                  </a:moveTo>
                  <a:cubicBezTo>
                    <a:pt x="12" y="36"/>
                    <a:pt x="13" y="36"/>
                    <a:pt x="13" y="36"/>
                  </a:cubicBezTo>
                  <a:cubicBezTo>
                    <a:pt x="14" y="36"/>
                    <a:pt x="14" y="37"/>
                    <a:pt x="15" y="37"/>
                  </a:cubicBezTo>
                  <a:cubicBezTo>
                    <a:pt x="15" y="36"/>
                    <a:pt x="15" y="36"/>
                    <a:pt x="16" y="35"/>
                  </a:cubicBezTo>
                  <a:cubicBezTo>
                    <a:pt x="16" y="33"/>
                    <a:pt x="17" y="33"/>
                    <a:pt x="17" y="30"/>
                  </a:cubicBezTo>
                  <a:cubicBezTo>
                    <a:pt x="18" y="30"/>
                    <a:pt x="18" y="29"/>
                    <a:pt x="18" y="29"/>
                  </a:cubicBezTo>
                  <a:cubicBezTo>
                    <a:pt x="20" y="29"/>
                    <a:pt x="20" y="28"/>
                    <a:pt x="21" y="29"/>
                  </a:cubicBezTo>
                  <a:cubicBezTo>
                    <a:pt x="21" y="28"/>
                    <a:pt x="22" y="28"/>
                    <a:pt x="22" y="27"/>
                  </a:cubicBezTo>
                  <a:cubicBezTo>
                    <a:pt x="24" y="27"/>
                    <a:pt x="24" y="25"/>
                    <a:pt x="26" y="25"/>
                  </a:cubicBezTo>
                  <a:cubicBezTo>
                    <a:pt x="26" y="24"/>
                    <a:pt x="29" y="23"/>
                    <a:pt x="28" y="22"/>
                  </a:cubicBezTo>
                  <a:cubicBezTo>
                    <a:pt x="27" y="23"/>
                    <a:pt x="26" y="22"/>
                    <a:pt x="25" y="21"/>
                  </a:cubicBezTo>
                  <a:cubicBezTo>
                    <a:pt x="26" y="21"/>
                    <a:pt x="25" y="20"/>
                    <a:pt x="26" y="21"/>
                  </a:cubicBezTo>
                  <a:cubicBezTo>
                    <a:pt x="27" y="21"/>
                    <a:pt x="28" y="22"/>
                    <a:pt x="30" y="22"/>
                  </a:cubicBezTo>
                  <a:cubicBezTo>
                    <a:pt x="31" y="21"/>
                    <a:pt x="28" y="21"/>
                    <a:pt x="29" y="20"/>
                  </a:cubicBezTo>
                  <a:cubicBezTo>
                    <a:pt x="29" y="20"/>
                    <a:pt x="30" y="21"/>
                    <a:pt x="30" y="21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2" y="18"/>
                    <a:pt x="31" y="15"/>
                    <a:pt x="31" y="13"/>
                  </a:cubicBezTo>
                  <a:cubicBezTo>
                    <a:pt x="32" y="13"/>
                    <a:pt x="32" y="12"/>
                    <a:pt x="34" y="13"/>
                  </a:cubicBezTo>
                  <a:cubicBezTo>
                    <a:pt x="33" y="11"/>
                    <a:pt x="32" y="11"/>
                    <a:pt x="31" y="10"/>
                  </a:cubicBezTo>
                  <a:cubicBezTo>
                    <a:pt x="32" y="11"/>
                    <a:pt x="32" y="9"/>
                    <a:pt x="33" y="10"/>
                  </a:cubicBezTo>
                  <a:cubicBezTo>
                    <a:pt x="33" y="9"/>
                    <a:pt x="32" y="9"/>
                    <a:pt x="33" y="8"/>
                  </a:cubicBezTo>
                  <a:cubicBezTo>
                    <a:pt x="34" y="8"/>
                    <a:pt x="33" y="6"/>
                    <a:pt x="34" y="7"/>
                  </a:cubicBezTo>
                  <a:cubicBezTo>
                    <a:pt x="35" y="6"/>
                    <a:pt x="37" y="7"/>
                    <a:pt x="37" y="6"/>
                  </a:cubicBezTo>
                  <a:cubicBezTo>
                    <a:pt x="37" y="5"/>
                    <a:pt x="36" y="5"/>
                    <a:pt x="35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3" y="3"/>
                    <a:pt x="31" y="5"/>
                    <a:pt x="31" y="4"/>
                  </a:cubicBezTo>
                  <a:cubicBezTo>
                    <a:pt x="31" y="3"/>
                    <a:pt x="33" y="3"/>
                    <a:pt x="34" y="2"/>
                  </a:cubicBezTo>
                  <a:cubicBezTo>
                    <a:pt x="33" y="1"/>
                    <a:pt x="32" y="1"/>
                    <a:pt x="30" y="1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4" y="1"/>
                    <a:pt x="21" y="0"/>
                    <a:pt x="20" y="1"/>
                  </a:cubicBezTo>
                  <a:cubicBezTo>
                    <a:pt x="19" y="1"/>
                    <a:pt x="17" y="1"/>
                    <a:pt x="17" y="2"/>
                  </a:cubicBezTo>
                  <a:cubicBezTo>
                    <a:pt x="17" y="2"/>
                    <a:pt x="17" y="4"/>
                    <a:pt x="17" y="4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8" y="4"/>
                    <a:pt x="7" y="7"/>
                    <a:pt x="4" y="7"/>
                  </a:cubicBezTo>
                  <a:cubicBezTo>
                    <a:pt x="4" y="8"/>
                    <a:pt x="5" y="7"/>
                    <a:pt x="5" y="8"/>
                  </a:cubicBezTo>
                  <a:cubicBezTo>
                    <a:pt x="4" y="9"/>
                    <a:pt x="3" y="9"/>
                    <a:pt x="2" y="10"/>
                  </a:cubicBezTo>
                  <a:cubicBezTo>
                    <a:pt x="1" y="10"/>
                    <a:pt x="0" y="10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1" y="11"/>
                    <a:pt x="3" y="11"/>
                    <a:pt x="3" y="12"/>
                  </a:cubicBezTo>
                  <a:cubicBezTo>
                    <a:pt x="3" y="12"/>
                    <a:pt x="5" y="10"/>
                    <a:pt x="5" y="12"/>
                  </a:cubicBezTo>
                  <a:cubicBezTo>
                    <a:pt x="3" y="12"/>
                    <a:pt x="2" y="12"/>
                    <a:pt x="1" y="13"/>
                  </a:cubicBezTo>
                  <a:cubicBezTo>
                    <a:pt x="1" y="14"/>
                    <a:pt x="2" y="14"/>
                    <a:pt x="3" y="15"/>
                  </a:cubicBezTo>
                  <a:cubicBezTo>
                    <a:pt x="4" y="15"/>
                    <a:pt x="4" y="14"/>
                    <a:pt x="5" y="14"/>
                  </a:cubicBezTo>
                  <a:cubicBezTo>
                    <a:pt x="6" y="15"/>
                    <a:pt x="7" y="15"/>
                    <a:pt x="8" y="15"/>
                  </a:cubicBezTo>
                  <a:cubicBezTo>
                    <a:pt x="8" y="17"/>
                    <a:pt x="9" y="17"/>
                    <a:pt x="9" y="18"/>
                  </a:cubicBezTo>
                  <a:cubicBezTo>
                    <a:pt x="9" y="19"/>
                    <a:pt x="9" y="20"/>
                    <a:pt x="9" y="21"/>
                  </a:cubicBezTo>
                  <a:cubicBezTo>
                    <a:pt x="10" y="21"/>
                    <a:pt x="10" y="19"/>
                    <a:pt x="11" y="20"/>
                  </a:cubicBezTo>
                  <a:cubicBezTo>
                    <a:pt x="11" y="22"/>
                    <a:pt x="10" y="21"/>
                    <a:pt x="9" y="21"/>
                  </a:cubicBezTo>
                  <a:cubicBezTo>
                    <a:pt x="9" y="23"/>
                    <a:pt x="11" y="23"/>
                    <a:pt x="12" y="24"/>
                  </a:cubicBezTo>
                  <a:cubicBezTo>
                    <a:pt x="11" y="25"/>
                    <a:pt x="10" y="25"/>
                    <a:pt x="10" y="26"/>
                  </a:cubicBezTo>
                  <a:cubicBezTo>
                    <a:pt x="10" y="26"/>
                    <a:pt x="9" y="26"/>
                    <a:pt x="9" y="27"/>
                  </a:cubicBezTo>
                  <a:cubicBezTo>
                    <a:pt x="11" y="29"/>
                    <a:pt x="9" y="33"/>
                    <a:pt x="11" y="36"/>
                  </a:cubicBezTo>
                  <a:close/>
                  <a:moveTo>
                    <a:pt x="28" y="20"/>
                  </a:moveTo>
                  <a:cubicBezTo>
                    <a:pt x="27" y="19"/>
                    <a:pt x="28" y="18"/>
                    <a:pt x="29" y="18"/>
                  </a:cubicBezTo>
                  <a:cubicBezTo>
                    <a:pt x="29" y="19"/>
                    <a:pt x="28" y="19"/>
                    <a:pt x="28" y="20"/>
                  </a:cubicBezTo>
                  <a:close/>
                  <a:moveTo>
                    <a:pt x="30" y="3"/>
                  </a:moveTo>
                  <a:cubicBezTo>
                    <a:pt x="30" y="4"/>
                    <a:pt x="30" y="4"/>
                    <a:pt x="29" y="5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6" y="3"/>
                    <a:pt x="29" y="3"/>
                    <a:pt x="3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6">
              <a:extLst>
                <a:ext uri="{FF2B5EF4-FFF2-40B4-BE49-F238E27FC236}">
                  <a16:creationId xmlns:a16="http://schemas.microsoft.com/office/drawing/2014/main" id="{C08DB452-0F1C-097E-A8E2-3A7544A5C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149" y="5958393"/>
              <a:ext cx="21619" cy="21619"/>
            </a:xfrm>
            <a:custGeom>
              <a:avLst/>
              <a:gdLst>
                <a:gd name="T0" fmla="*/ 0 w 10"/>
                <a:gd name="T1" fmla="*/ 4 h 11"/>
                <a:gd name="T2" fmla="*/ 1 w 10"/>
                <a:gd name="T3" fmla="*/ 5 h 11"/>
                <a:gd name="T4" fmla="*/ 1 w 10"/>
                <a:gd name="T5" fmla="*/ 7 h 11"/>
                <a:gd name="T6" fmla="*/ 4 w 10"/>
                <a:gd name="T7" fmla="*/ 6 h 11"/>
                <a:gd name="T8" fmla="*/ 2 w 10"/>
                <a:gd name="T9" fmla="*/ 9 h 11"/>
                <a:gd name="T10" fmla="*/ 4 w 10"/>
                <a:gd name="T11" fmla="*/ 10 h 11"/>
                <a:gd name="T12" fmla="*/ 6 w 10"/>
                <a:gd name="T13" fmla="*/ 11 h 11"/>
                <a:gd name="T14" fmla="*/ 7 w 10"/>
                <a:gd name="T15" fmla="*/ 7 h 11"/>
                <a:gd name="T16" fmla="*/ 10 w 10"/>
                <a:gd name="T17" fmla="*/ 9 h 11"/>
                <a:gd name="T18" fmla="*/ 8 w 10"/>
                <a:gd name="T19" fmla="*/ 4 h 11"/>
                <a:gd name="T20" fmla="*/ 7 w 10"/>
                <a:gd name="T21" fmla="*/ 4 h 11"/>
                <a:gd name="T22" fmla="*/ 5 w 10"/>
                <a:gd name="T23" fmla="*/ 3 h 11"/>
                <a:gd name="T24" fmla="*/ 3 w 10"/>
                <a:gd name="T25" fmla="*/ 1 h 11"/>
                <a:gd name="T26" fmla="*/ 3 w 10"/>
                <a:gd name="T27" fmla="*/ 4 h 11"/>
                <a:gd name="T28" fmla="*/ 0 w 10"/>
                <a:gd name="T2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5"/>
                    <a:pt x="1" y="4"/>
                    <a:pt x="1" y="5"/>
                  </a:cubicBezTo>
                  <a:cubicBezTo>
                    <a:pt x="1" y="6"/>
                    <a:pt x="0" y="6"/>
                    <a:pt x="1" y="7"/>
                  </a:cubicBezTo>
                  <a:cubicBezTo>
                    <a:pt x="2" y="7"/>
                    <a:pt x="2" y="6"/>
                    <a:pt x="4" y="6"/>
                  </a:cubicBezTo>
                  <a:cubicBezTo>
                    <a:pt x="4" y="7"/>
                    <a:pt x="2" y="7"/>
                    <a:pt x="2" y="9"/>
                  </a:cubicBezTo>
                  <a:cubicBezTo>
                    <a:pt x="3" y="9"/>
                    <a:pt x="3" y="10"/>
                    <a:pt x="4" y="10"/>
                  </a:cubicBezTo>
                  <a:cubicBezTo>
                    <a:pt x="4" y="11"/>
                    <a:pt x="5" y="11"/>
                    <a:pt x="6" y="11"/>
                  </a:cubicBezTo>
                  <a:cubicBezTo>
                    <a:pt x="6" y="9"/>
                    <a:pt x="6" y="8"/>
                    <a:pt x="7" y="7"/>
                  </a:cubicBezTo>
                  <a:cubicBezTo>
                    <a:pt x="8" y="8"/>
                    <a:pt x="8" y="9"/>
                    <a:pt x="10" y="9"/>
                  </a:cubicBezTo>
                  <a:cubicBezTo>
                    <a:pt x="10" y="6"/>
                    <a:pt x="9" y="6"/>
                    <a:pt x="8" y="4"/>
                  </a:cubicBezTo>
                  <a:cubicBezTo>
                    <a:pt x="8" y="5"/>
                    <a:pt x="7" y="4"/>
                    <a:pt x="7" y="4"/>
                  </a:cubicBezTo>
                  <a:cubicBezTo>
                    <a:pt x="6" y="4"/>
                    <a:pt x="5" y="4"/>
                    <a:pt x="5" y="3"/>
                  </a:cubicBezTo>
                  <a:cubicBezTo>
                    <a:pt x="6" y="2"/>
                    <a:pt x="5" y="1"/>
                    <a:pt x="3" y="1"/>
                  </a:cubicBezTo>
                  <a:cubicBezTo>
                    <a:pt x="3" y="2"/>
                    <a:pt x="4" y="3"/>
                    <a:pt x="3" y="4"/>
                  </a:cubicBezTo>
                  <a:cubicBezTo>
                    <a:pt x="3" y="2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7">
              <a:extLst>
                <a:ext uri="{FF2B5EF4-FFF2-40B4-BE49-F238E27FC236}">
                  <a16:creationId xmlns:a16="http://schemas.microsoft.com/office/drawing/2014/main" id="{637A974D-C495-6289-DF43-E024A7205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7453" y="5960055"/>
              <a:ext cx="16629" cy="6652"/>
            </a:xfrm>
            <a:custGeom>
              <a:avLst/>
              <a:gdLst>
                <a:gd name="T0" fmla="*/ 7 w 8"/>
                <a:gd name="T1" fmla="*/ 3 h 3"/>
                <a:gd name="T2" fmla="*/ 8 w 8"/>
                <a:gd name="T3" fmla="*/ 0 h 3"/>
                <a:gd name="T4" fmla="*/ 0 w 8"/>
                <a:gd name="T5" fmla="*/ 0 h 3"/>
                <a:gd name="T6" fmla="*/ 1 w 8"/>
                <a:gd name="T7" fmla="*/ 1 h 3"/>
                <a:gd name="T8" fmla="*/ 7 w 8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">
                  <a:moveTo>
                    <a:pt x="7" y="3"/>
                  </a:moveTo>
                  <a:cubicBezTo>
                    <a:pt x="7" y="2"/>
                    <a:pt x="8" y="2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4" y="3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8">
              <a:extLst>
                <a:ext uri="{FF2B5EF4-FFF2-40B4-BE49-F238E27FC236}">
                  <a16:creationId xmlns:a16="http://schemas.microsoft.com/office/drawing/2014/main" id="{69FC48B7-A049-FF73-582E-6A168FA08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9205" y="6036550"/>
              <a:ext cx="4989" cy="8315"/>
            </a:xfrm>
            <a:custGeom>
              <a:avLst/>
              <a:gdLst>
                <a:gd name="T0" fmla="*/ 1 w 2"/>
                <a:gd name="T1" fmla="*/ 0 h 4"/>
                <a:gd name="T2" fmla="*/ 0 w 2"/>
                <a:gd name="T3" fmla="*/ 1 h 4"/>
                <a:gd name="T4" fmla="*/ 0 w 2"/>
                <a:gd name="T5" fmla="*/ 4 h 4"/>
                <a:gd name="T6" fmla="*/ 2 w 2"/>
                <a:gd name="T7" fmla="*/ 3 h 4"/>
                <a:gd name="T8" fmla="*/ 2 w 2"/>
                <a:gd name="T9" fmla="*/ 0 h 4"/>
                <a:gd name="T10" fmla="*/ 1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2"/>
                    <a:pt x="0" y="0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2" y="2"/>
                    <a:pt x="2" y="2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9">
              <a:extLst>
                <a:ext uri="{FF2B5EF4-FFF2-40B4-BE49-F238E27FC236}">
                  <a16:creationId xmlns:a16="http://schemas.microsoft.com/office/drawing/2014/main" id="{323D36EC-D514-DAF1-3F0C-5EDECD31B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553" y="6003291"/>
              <a:ext cx="14967" cy="13303"/>
            </a:xfrm>
            <a:custGeom>
              <a:avLst/>
              <a:gdLst>
                <a:gd name="T0" fmla="*/ 7 w 7"/>
                <a:gd name="T1" fmla="*/ 5 h 6"/>
                <a:gd name="T2" fmla="*/ 6 w 7"/>
                <a:gd name="T3" fmla="*/ 1 h 6"/>
                <a:gd name="T4" fmla="*/ 3 w 7"/>
                <a:gd name="T5" fmla="*/ 1 h 6"/>
                <a:gd name="T6" fmla="*/ 2 w 7"/>
                <a:gd name="T7" fmla="*/ 0 h 6"/>
                <a:gd name="T8" fmla="*/ 0 w 7"/>
                <a:gd name="T9" fmla="*/ 3 h 6"/>
                <a:gd name="T10" fmla="*/ 2 w 7"/>
                <a:gd name="T11" fmla="*/ 2 h 6"/>
                <a:gd name="T12" fmla="*/ 1 w 7"/>
                <a:gd name="T13" fmla="*/ 4 h 6"/>
                <a:gd name="T14" fmla="*/ 3 w 7"/>
                <a:gd name="T15" fmla="*/ 6 h 6"/>
                <a:gd name="T16" fmla="*/ 6 w 7"/>
                <a:gd name="T17" fmla="*/ 6 h 6"/>
                <a:gd name="T18" fmla="*/ 7 w 7"/>
                <a:gd name="T1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">
                  <a:moveTo>
                    <a:pt x="7" y="5"/>
                  </a:moveTo>
                  <a:cubicBezTo>
                    <a:pt x="7" y="3"/>
                    <a:pt x="6" y="3"/>
                    <a:pt x="6" y="1"/>
                  </a:cubicBezTo>
                  <a:cubicBezTo>
                    <a:pt x="5" y="2"/>
                    <a:pt x="5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2"/>
                    <a:pt x="0" y="1"/>
                    <a:pt x="0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3" y="4"/>
                    <a:pt x="2" y="6"/>
                    <a:pt x="3" y="6"/>
                  </a:cubicBezTo>
                  <a:cubicBezTo>
                    <a:pt x="3" y="5"/>
                    <a:pt x="5" y="5"/>
                    <a:pt x="6" y="6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0">
              <a:extLst>
                <a:ext uri="{FF2B5EF4-FFF2-40B4-BE49-F238E27FC236}">
                  <a16:creationId xmlns:a16="http://schemas.microsoft.com/office/drawing/2014/main" id="{228CB88B-C63C-FCF0-9B1C-868262653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689" y="5975022"/>
              <a:ext cx="19955" cy="23281"/>
            </a:xfrm>
            <a:custGeom>
              <a:avLst/>
              <a:gdLst>
                <a:gd name="T0" fmla="*/ 1 w 10"/>
                <a:gd name="T1" fmla="*/ 7 h 11"/>
                <a:gd name="T2" fmla="*/ 0 w 10"/>
                <a:gd name="T3" fmla="*/ 9 h 11"/>
                <a:gd name="T4" fmla="*/ 3 w 10"/>
                <a:gd name="T5" fmla="*/ 11 h 11"/>
                <a:gd name="T6" fmla="*/ 3 w 10"/>
                <a:gd name="T7" fmla="*/ 10 h 11"/>
                <a:gd name="T8" fmla="*/ 2 w 10"/>
                <a:gd name="T9" fmla="*/ 6 h 11"/>
                <a:gd name="T10" fmla="*/ 7 w 10"/>
                <a:gd name="T11" fmla="*/ 3 h 11"/>
                <a:gd name="T12" fmla="*/ 10 w 10"/>
                <a:gd name="T13" fmla="*/ 0 h 11"/>
                <a:gd name="T14" fmla="*/ 8 w 10"/>
                <a:gd name="T15" fmla="*/ 0 h 11"/>
                <a:gd name="T16" fmla="*/ 8 w 10"/>
                <a:gd name="T17" fmla="*/ 1 h 11"/>
                <a:gd name="T18" fmla="*/ 2 w 10"/>
                <a:gd name="T19" fmla="*/ 3 h 11"/>
                <a:gd name="T20" fmla="*/ 1 w 10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1">
                  <a:moveTo>
                    <a:pt x="1" y="7"/>
                  </a:moveTo>
                  <a:cubicBezTo>
                    <a:pt x="0" y="7"/>
                    <a:pt x="0" y="8"/>
                    <a:pt x="0" y="9"/>
                  </a:cubicBezTo>
                  <a:cubicBezTo>
                    <a:pt x="1" y="9"/>
                    <a:pt x="1" y="10"/>
                    <a:pt x="3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8"/>
                    <a:pt x="2" y="6"/>
                  </a:cubicBezTo>
                  <a:cubicBezTo>
                    <a:pt x="4" y="5"/>
                    <a:pt x="5" y="4"/>
                    <a:pt x="7" y="3"/>
                  </a:cubicBezTo>
                  <a:cubicBezTo>
                    <a:pt x="8" y="3"/>
                    <a:pt x="9" y="2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1"/>
                    <a:pt x="8" y="1"/>
                  </a:cubicBezTo>
                  <a:cubicBezTo>
                    <a:pt x="5" y="1"/>
                    <a:pt x="4" y="2"/>
                    <a:pt x="2" y="3"/>
                  </a:cubicBezTo>
                  <a:cubicBezTo>
                    <a:pt x="2" y="5"/>
                    <a:pt x="0" y="5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1">
              <a:extLst>
                <a:ext uri="{FF2B5EF4-FFF2-40B4-BE49-F238E27FC236}">
                  <a16:creationId xmlns:a16="http://schemas.microsoft.com/office/drawing/2014/main" id="{E8FEACBD-34BC-F23B-8129-2A7204975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4014" y="5960055"/>
              <a:ext cx="6652" cy="6652"/>
            </a:xfrm>
            <a:custGeom>
              <a:avLst/>
              <a:gdLst>
                <a:gd name="T0" fmla="*/ 0 w 3"/>
                <a:gd name="T1" fmla="*/ 2 h 3"/>
                <a:gd name="T2" fmla="*/ 3 w 3"/>
                <a:gd name="T3" fmla="*/ 2 h 3"/>
                <a:gd name="T4" fmla="*/ 0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1" y="3"/>
                    <a:pt x="2" y="2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2">
              <a:extLst>
                <a:ext uri="{FF2B5EF4-FFF2-40B4-BE49-F238E27FC236}">
                  <a16:creationId xmlns:a16="http://schemas.microsoft.com/office/drawing/2014/main" id="{D5746876-75C2-84C3-07ED-76BB30273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3925" y="5961719"/>
              <a:ext cx="13303" cy="8315"/>
            </a:xfrm>
            <a:custGeom>
              <a:avLst/>
              <a:gdLst>
                <a:gd name="T0" fmla="*/ 3 w 6"/>
                <a:gd name="T1" fmla="*/ 1 h 4"/>
                <a:gd name="T2" fmla="*/ 1 w 6"/>
                <a:gd name="T3" fmla="*/ 1 h 4"/>
                <a:gd name="T4" fmla="*/ 1 w 6"/>
                <a:gd name="T5" fmla="*/ 3 h 4"/>
                <a:gd name="T6" fmla="*/ 6 w 6"/>
                <a:gd name="T7" fmla="*/ 2 h 4"/>
                <a:gd name="T8" fmla="*/ 6 w 6"/>
                <a:gd name="T9" fmla="*/ 2 h 4"/>
                <a:gd name="T10" fmla="*/ 3 w 6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3" y="1"/>
                  </a:move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3" y="3"/>
                    <a:pt x="5" y="4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3">
              <a:extLst>
                <a:ext uri="{FF2B5EF4-FFF2-40B4-BE49-F238E27FC236}">
                  <a16:creationId xmlns:a16="http://schemas.microsoft.com/office/drawing/2014/main" id="{BB7E85C7-5077-5D4B-BD22-5B108D159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7744" y="6009943"/>
              <a:ext cx="9978" cy="9978"/>
            </a:xfrm>
            <a:custGeom>
              <a:avLst/>
              <a:gdLst>
                <a:gd name="T0" fmla="*/ 2 w 5"/>
                <a:gd name="T1" fmla="*/ 1 h 5"/>
                <a:gd name="T2" fmla="*/ 0 w 5"/>
                <a:gd name="T3" fmla="*/ 2 h 5"/>
                <a:gd name="T4" fmla="*/ 3 w 5"/>
                <a:gd name="T5" fmla="*/ 4 h 5"/>
                <a:gd name="T6" fmla="*/ 5 w 5"/>
                <a:gd name="T7" fmla="*/ 3 h 5"/>
                <a:gd name="T8" fmla="*/ 4 w 5"/>
                <a:gd name="T9" fmla="*/ 1 h 5"/>
                <a:gd name="T10" fmla="*/ 2 w 5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2" y="1"/>
                  </a:moveTo>
                  <a:cubicBezTo>
                    <a:pt x="2" y="1"/>
                    <a:pt x="2" y="3"/>
                    <a:pt x="0" y="2"/>
                  </a:cubicBezTo>
                  <a:cubicBezTo>
                    <a:pt x="0" y="4"/>
                    <a:pt x="1" y="4"/>
                    <a:pt x="3" y="4"/>
                  </a:cubicBezTo>
                  <a:cubicBezTo>
                    <a:pt x="2" y="1"/>
                    <a:pt x="5" y="5"/>
                    <a:pt x="5" y="3"/>
                  </a:cubicBezTo>
                  <a:cubicBezTo>
                    <a:pt x="4" y="2"/>
                    <a:pt x="5" y="2"/>
                    <a:pt x="4" y="1"/>
                  </a:cubicBezTo>
                  <a:cubicBezTo>
                    <a:pt x="3" y="1"/>
                    <a:pt x="3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4">
              <a:extLst>
                <a:ext uri="{FF2B5EF4-FFF2-40B4-BE49-F238E27FC236}">
                  <a16:creationId xmlns:a16="http://schemas.microsoft.com/office/drawing/2014/main" id="{BC964771-03D7-7D5E-1C58-C9A3DCF4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4374" y="6121360"/>
              <a:ext cx="3326" cy="166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1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5">
              <a:extLst>
                <a:ext uri="{FF2B5EF4-FFF2-40B4-BE49-F238E27FC236}">
                  <a16:creationId xmlns:a16="http://schemas.microsoft.com/office/drawing/2014/main" id="{4431EB4E-9718-4F4E-C06B-67C7B403E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429" y="6109719"/>
              <a:ext cx="24944" cy="13303"/>
            </a:xfrm>
            <a:custGeom>
              <a:avLst/>
              <a:gdLst>
                <a:gd name="T0" fmla="*/ 7 w 12"/>
                <a:gd name="T1" fmla="*/ 5 h 6"/>
                <a:gd name="T2" fmla="*/ 10 w 12"/>
                <a:gd name="T3" fmla="*/ 6 h 6"/>
                <a:gd name="T4" fmla="*/ 12 w 12"/>
                <a:gd name="T5" fmla="*/ 5 h 6"/>
                <a:gd name="T6" fmla="*/ 8 w 12"/>
                <a:gd name="T7" fmla="*/ 3 h 6"/>
                <a:gd name="T8" fmla="*/ 7 w 12"/>
                <a:gd name="T9" fmla="*/ 2 h 6"/>
                <a:gd name="T10" fmla="*/ 5 w 12"/>
                <a:gd name="T11" fmla="*/ 0 h 6"/>
                <a:gd name="T12" fmla="*/ 1 w 12"/>
                <a:gd name="T13" fmla="*/ 0 h 6"/>
                <a:gd name="T14" fmla="*/ 0 w 12"/>
                <a:gd name="T15" fmla="*/ 2 h 6"/>
                <a:gd name="T16" fmla="*/ 3 w 12"/>
                <a:gd name="T17" fmla="*/ 2 h 6"/>
                <a:gd name="T18" fmla="*/ 6 w 12"/>
                <a:gd name="T19" fmla="*/ 4 h 6"/>
                <a:gd name="T20" fmla="*/ 8 w 12"/>
                <a:gd name="T21" fmla="*/ 4 h 6"/>
                <a:gd name="T22" fmla="*/ 7 w 12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6">
                  <a:moveTo>
                    <a:pt x="7" y="5"/>
                  </a:moveTo>
                  <a:cubicBezTo>
                    <a:pt x="9" y="5"/>
                    <a:pt x="9" y="6"/>
                    <a:pt x="10" y="6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1" y="3"/>
                    <a:pt x="10" y="3"/>
                    <a:pt x="8" y="3"/>
                  </a:cubicBezTo>
                  <a:cubicBezTo>
                    <a:pt x="8" y="2"/>
                    <a:pt x="7" y="3"/>
                    <a:pt x="7" y="2"/>
                  </a:cubicBezTo>
                  <a:cubicBezTo>
                    <a:pt x="6" y="1"/>
                    <a:pt x="6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1" y="2"/>
                    <a:pt x="1" y="1"/>
                    <a:pt x="3" y="2"/>
                  </a:cubicBezTo>
                  <a:cubicBezTo>
                    <a:pt x="4" y="2"/>
                    <a:pt x="4" y="3"/>
                    <a:pt x="6" y="4"/>
                  </a:cubicBezTo>
                  <a:cubicBezTo>
                    <a:pt x="6" y="4"/>
                    <a:pt x="8" y="3"/>
                    <a:pt x="8" y="4"/>
                  </a:cubicBezTo>
                  <a:cubicBezTo>
                    <a:pt x="7" y="4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6">
              <a:extLst>
                <a:ext uri="{FF2B5EF4-FFF2-40B4-BE49-F238E27FC236}">
                  <a16:creationId xmlns:a16="http://schemas.microsoft.com/office/drawing/2014/main" id="{CA340261-F7CA-FB34-0D3B-1EEAA019B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7744" y="6118034"/>
              <a:ext cx="3326" cy="4989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2 h 2"/>
                <a:gd name="T4" fmla="*/ 2 w 2"/>
                <a:gd name="T5" fmla="*/ 2 h 2"/>
                <a:gd name="T6" fmla="*/ 0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7">
              <a:extLst>
                <a:ext uri="{FF2B5EF4-FFF2-40B4-BE49-F238E27FC236}">
                  <a16:creationId xmlns:a16="http://schemas.microsoft.com/office/drawing/2014/main" id="{57913D0D-EEF4-8D86-2DF9-DC929D3DD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7744" y="6106393"/>
              <a:ext cx="3326" cy="3326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8">
              <a:extLst>
                <a:ext uri="{FF2B5EF4-FFF2-40B4-BE49-F238E27FC236}">
                  <a16:creationId xmlns:a16="http://schemas.microsoft.com/office/drawing/2014/main" id="{DD8C4B97-3780-31EF-BB22-7A74C2805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070" y="6106393"/>
              <a:ext cx="4989" cy="3326"/>
            </a:xfrm>
            <a:custGeom>
              <a:avLst/>
              <a:gdLst>
                <a:gd name="T0" fmla="*/ 1 w 2"/>
                <a:gd name="T1" fmla="*/ 0 h 2"/>
                <a:gd name="T2" fmla="*/ 1 w 2"/>
                <a:gd name="T3" fmla="*/ 0 h 2"/>
                <a:gd name="T4" fmla="*/ 2 w 2"/>
                <a:gd name="T5" fmla="*/ 2 h 2"/>
                <a:gd name="T6" fmla="*/ 1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1"/>
                    <a:pt x="2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9">
              <a:extLst>
                <a:ext uri="{FF2B5EF4-FFF2-40B4-BE49-F238E27FC236}">
                  <a16:creationId xmlns:a16="http://schemas.microsoft.com/office/drawing/2014/main" id="{716BAFF9-2C79-9ADA-8D58-306C680A9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6059" y="6109719"/>
              <a:ext cx="1663" cy="4989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0">
              <a:extLst>
                <a:ext uri="{FF2B5EF4-FFF2-40B4-BE49-F238E27FC236}">
                  <a16:creationId xmlns:a16="http://schemas.microsoft.com/office/drawing/2014/main" id="{B4E279D9-CBF5-91F3-A87B-E32910403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7722" y="6111382"/>
              <a:ext cx="4989" cy="4989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1">
              <a:extLst>
                <a:ext uri="{FF2B5EF4-FFF2-40B4-BE49-F238E27FC236}">
                  <a16:creationId xmlns:a16="http://schemas.microsoft.com/office/drawing/2014/main" id="{FE978235-69D5-D767-71DE-8EA27E04B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071" y="6157944"/>
              <a:ext cx="14967" cy="14967"/>
            </a:xfrm>
            <a:custGeom>
              <a:avLst/>
              <a:gdLst>
                <a:gd name="T0" fmla="*/ 6 w 7"/>
                <a:gd name="T1" fmla="*/ 7 h 7"/>
                <a:gd name="T2" fmla="*/ 7 w 7"/>
                <a:gd name="T3" fmla="*/ 1 h 7"/>
                <a:gd name="T4" fmla="*/ 6 w 7"/>
                <a:gd name="T5" fmla="*/ 0 h 7"/>
                <a:gd name="T6" fmla="*/ 5 w 7"/>
                <a:gd name="T7" fmla="*/ 0 h 7"/>
                <a:gd name="T8" fmla="*/ 3 w 7"/>
                <a:gd name="T9" fmla="*/ 0 h 7"/>
                <a:gd name="T10" fmla="*/ 2 w 7"/>
                <a:gd name="T11" fmla="*/ 1 h 7"/>
                <a:gd name="T12" fmla="*/ 1 w 7"/>
                <a:gd name="T13" fmla="*/ 0 h 7"/>
                <a:gd name="T14" fmla="*/ 0 w 7"/>
                <a:gd name="T15" fmla="*/ 2 h 7"/>
                <a:gd name="T16" fmla="*/ 1 w 7"/>
                <a:gd name="T17" fmla="*/ 2 h 7"/>
                <a:gd name="T18" fmla="*/ 4 w 7"/>
                <a:gd name="T19" fmla="*/ 4 h 7"/>
                <a:gd name="T20" fmla="*/ 6 w 7"/>
                <a:gd name="T21" fmla="*/ 5 h 7"/>
                <a:gd name="T22" fmla="*/ 6 w 7"/>
                <a:gd name="T2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6" y="7"/>
                  </a:moveTo>
                  <a:cubicBezTo>
                    <a:pt x="6" y="5"/>
                    <a:pt x="7" y="3"/>
                    <a:pt x="7" y="1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1" y="1"/>
                    <a:pt x="2" y="0"/>
                    <a:pt x="1" y="0"/>
                  </a:cubicBezTo>
                  <a:cubicBezTo>
                    <a:pt x="1" y="1"/>
                    <a:pt x="0" y="0"/>
                    <a:pt x="0" y="2"/>
                  </a:cubicBezTo>
                  <a:cubicBezTo>
                    <a:pt x="0" y="2"/>
                    <a:pt x="1" y="1"/>
                    <a:pt x="1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5" y="5"/>
                    <a:pt x="6" y="5"/>
                  </a:cubicBezTo>
                  <a:cubicBezTo>
                    <a:pt x="6" y="6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2">
              <a:extLst>
                <a:ext uri="{FF2B5EF4-FFF2-40B4-BE49-F238E27FC236}">
                  <a16:creationId xmlns:a16="http://schemas.microsoft.com/office/drawing/2014/main" id="{FB0BAD75-B61F-5096-FC88-732D6DF04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384" y="5980010"/>
              <a:ext cx="3326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3">
              <a:extLst>
                <a:ext uri="{FF2B5EF4-FFF2-40B4-BE49-F238E27FC236}">
                  <a16:creationId xmlns:a16="http://schemas.microsoft.com/office/drawing/2014/main" id="{E9D64F6D-0FB9-D9C1-9747-8346796D3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126" y="6074798"/>
              <a:ext cx="4989" cy="6652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2 h 3"/>
                <a:gd name="T4" fmla="*/ 2 w 2"/>
                <a:gd name="T5" fmla="*/ 2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1" y="1"/>
                    <a:pt x="2" y="3"/>
                    <a:pt x="2" y="2"/>
                  </a:cubicBez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EABE9385-EBFC-C55D-932C-00A4657ED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194" y="5985000"/>
              <a:ext cx="0" cy="1663"/>
            </a:xfrm>
            <a:custGeom>
              <a:avLst/>
              <a:gdLst>
                <a:gd name="T0" fmla="*/ 1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5">
              <a:extLst>
                <a:ext uri="{FF2B5EF4-FFF2-40B4-BE49-F238E27FC236}">
                  <a16:creationId xmlns:a16="http://schemas.microsoft.com/office/drawing/2014/main" id="{EFE7DDA3-D89F-A7B3-98E0-B43194B7B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3857" y="5985000"/>
              <a:ext cx="0" cy="16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6">
              <a:extLst>
                <a:ext uri="{FF2B5EF4-FFF2-40B4-BE49-F238E27FC236}">
                  <a16:creationId xmlns:a16="http://schemas.microsoft.com/office/drawing/2014/main" id="{17055933-B398-D9FC-39E3-8232BDDA2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958" y="5998303"/>
              <a:ext cx="3326" cy="1663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7">
              <a:extLst>
                <a:ext uri="{FF2B5EF4-FFF2-40B4-BE49-F238E27FC236}">
                  <a16:creationId xmlns:a16="http://schemas.microsoft.com/office/drawing/2014/main" id="{CE64DD83-4A80-FABD-1D40-EC10FE3D4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1183" y="610306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8">
              <a:extLst>
                <a:ext uri="{FF2B5EF4-FFF2-40B4-BE49-F238E27FC236}">
                  <a16:creationId xmlns:a16="http://schemas.microsoft.com/office/drawing/2014/main" id="{4554980F-EFE0-6D73-E94C-422210070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9137" y="606814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9">
              <a:extLst>
                <a:ext uri="{FF2B5EF4-FFF2-40B4-BE49-F238E27FC236}">
                  <a16:creationId xmlns:a16="http://schemas.microsoft.com/office/drawing/2014/main" id="{0AE5C5D2-086C-40EF-74F4-153D02EC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9137" y="6008281"/>
              <a:ext cx="18293" cy="31596"/>
            </a:xfrm>
            <a:custGeom>
              <a:avLst/>
              <a:gdLst>
                <a:gd name="T0" fmla="*/ 8 w 9"/>
                <a:gd name="T1" fmla="*/ 1 h 15"/>
                <a:gd name="T2" fmla="*/ 5 w 9"/>
                <a:gd name="T3" fmla="*/ 7 h 15"/>
                <a:gd name="T4" fmla="*/ 5 w 9"/>
                <a:gd name="T5" fmla="*/ 9 h 15"/>
                <a:gd name="T6" fmla="*/ 3 w 9"/>
                <a:gd name="T7" fmla="*/ 14 h 15"/>
                <a:gd name="T8" fmla="*/ 0 w 9"/>
                <a:gd name="T9" fmla="*/ 10 h 15"/>
                <a:gd name="T10" fmla="*/ 1 w 9"/>
                <a:gd name="T11" fmla="*/ 14 h 15"/>
                <a:gd name="T12" fmla="*/ 1 w 9"/>
                <a:gd name="T13" fmla="*/ 15 h 15"/>
                <a:gd name="T14" fmla="*/ 2 w 9"/>
                <a:gd name="T15" fmla="*/ 15 h 15"/>
                <a:gd name="T16" fmla="*/ 4 w 9"/>
                <a:gd name="T17" fmla="*/ 14 h 15"/>
                <a:gd name="T18" fmla="*/ 6 w 9"/>
                <a:gd name="T19" fmla="*/ 14 h 15"/>
                <a:gd name="T20" fmla="*/ 7 w 9"/>
                <a:gd name="T21" fmla="*/ 10 h 15"/>
                <a:gd name="T22" fmla="*/ 8 w 9"/>
                <a:gd name="T23" fmla="*/ 11 h 15"/>
                <a:gd name="T24" fmla="*/ 8 w 9"/>
                <a:gd name="T25" fmla="*/ 8 h 15"/>
                <a:gd name="T26" fmla="*/ 6 w 9"/>
                <a:gd name="T27" fmla="*/ 6 h 15"/>
                <a:gd name="T28" fmla="*/ 8 w 9"/>
                <a:gd name="T29" fmla="*/ 1 h 15"/>
                <a:gd name="T30" fmla="*/ 8 w 9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5">
                  <a:moveTo>
                    <a:pt x="8" y="1"/>
                  </a:moveTo>
                  <a:cubicBezTo>
                    <a:pt x="7" y="3"/>
                    <a:pt x="5" y="4"/>
                    <a:pt x="5" y="7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11"/>
                    <a:pt x="4" y="13"/>
                    <a:pt x="3" y="14"/>
                  </a:cubicBezTo>
                  <a:cubicBezTo>
                    <a:pt x="1" y="15"/>
                    <a:pt x="1" y="11"/>
                    <a:pt x="0" y="10"/>
                  </a:cubicBezTo>
                  <a:cubicBezTo>
                    <a:pt x="0" y="12"/>
                    <a:pt x="0" y="13"/>
                    <a:pt x="1" y="14"/>
                  </a:cubicBezTo>
                  <a:cubicBezTo>
                    <a:pt x="0" y="14"/>
                    <a:pt x="0" y="15"/>
                    <a:pt x="1" y="15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3" y="15"/>
                    <a:pt x="3" y="15"/>
                    <a:pt x="4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7" y="13"/>
                    <a:pt x="7" y="11"/>
                    <a:pt x="7" y="10"/>
                  </a:cubicBezTo>
                  <a:cubicBezTo>
                    <a:pt x="9" y="9"/>
                    <a:pt x="8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7" y="7"/>
                    <a:pt x="7" y="7"/>
                    <a:pt x="6" y="6"/>
                  </a:cubicBezTo>
                  <a:cubicBezTo>
                    <a:pt x="6" y="3"/>
                    <a:pt x="8" y="3"/>
                    <a:pt x="8" y="1"/>
                  </a:cubicBezTo>
                  <a:cubicBezTo>
                    <a:pt x="8" y="1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0">
              <a:extLst>
                <a:ext uri="{FF2B5EF4-FFF2-40B4-BE49-F238E27FC236}">
                  <a16:creationId xmlns:a16="http://schemas.microsoft.com/office/drawing/2014/main" id="{57E05AFB-31A0-784D-5233-61A734842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003" y="6041539"/>
              <a:ext cx="1663" cy="16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1">
              <a:extLst>
                <a:ext uri="{FF2B5EF4-FFF2-40B4-BE49-F238E27FC236}">
                  <a16:creationId xmlns:a16="http://schemas.microsoft.com/office/drawing/2014/main" id="{C15848CD-62F8-E752-2766-5AC93395C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86" y="6114708"/>
              <a:ext cx="6652" cy="9978"/>
            </a:xfrm>
            <a:custGeom>
              <a:avLst/>
              <a:gdLst>
                <a:gd name="T0" fmla="*/ 1 w 3"/>
                <a:gd name="T1" fmla="*/ 1 h 5"/>
                <a:gd name="T2" fmla="*/ 1 w 3"/>
                <a:gd name="T3" fmla="*/ 4 h 5"/>
                <a:gd name="T4" fmla="*/ 3 w 3"/>
                <a:gd name="T5" fmla="*/ 5 h 5"/>
                <a:gd name="T6" fmla="*/ 3 w 3"/>
                <a:gd name="T7" fmla="*/ 2 h 5"/>
                <a:gd name="T8" fmla="*/ 1 w 3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1"/>
                  </a:moveTo>
                  <a:cubicBezTo>
                    <a:pt x="0" y="2"/>
                    <a:pt x="2" y="2"/>
                    <a:pt x="1" y="4"/>
                  </a:cubicBezTo>
                  <a:cubicBezTo>
                    <a:pt x="2" y="4"/>
                    <a:pt x="2" y="4"/>
                    <a:pt x="3" y="5"/>
                  </a:cubicBezTo>
                  <a:cubicBezTo>
                    <a:pt x="2" y="2"/>
                    <a:pt x="2" y="3"/>
                    <a:pt x="3" y="2"/>
                  </a:cubicBezTo>
                  <a:cubicBezTo>
                    <a:pt x="1" y="2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2">
              <a:extLst>
                <a:ext uri="{FF2B5EF4-FFF2-40B4-BE49-F238E27FC236}">
                  <a16:creationId xmlns:a16="http://schemas.microsoft.com/office/drawing/2014/main" id="{B0178F01-C477-D815-6F09-BE3A047E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070" y="6006617"/>
              <a:ext cx="8315" cy="8315"/>
            </a:xfrm>
            <a:custGeom>
              <a:avLst/>
              <a:gdLst>
                <a:gd name="T0" fmla="*/ 0 w 4"/>
                <a:gd name="T1" fmla="*/ 0 h 4"/>
                <a:gd name="T2" fmla="*/ 2 w 4"/>
                <a:gd name="T3" fmla="*/ 3 h 4"/>
                <a:gd name="T4" fmla="*/ 2 w 4"/>
                <a:gd name="T5" fmla="*/ 2 h 4"/>
                <a:gd name="T6" fmla="*/ 4 w 4"/>
                <a:gd name="T7" fmla="*/ 0 h 4"/>
                <a:gd name="T8" fmla="*/ 0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1"/>
                    <a:pt x="0" y="4"/>
                    <a:pt x="2" y="3"/>
                  </a:cubicBezTo>
                  <a:cubicBezTo>
                    <a:pt x="2" y="3"/>
                    <a:pt x="1" y="2"/>
                    <a:pt x="2" y="2"/>
                  </a:cubicBezTo>
                  <a:cubicBezTo>
                    <a:pt x="3" y="2"/>
                    <a:pt x="4" y="2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3">
              <a:extLst>
                <a:ext uri="{FF2B5EF4-FFF2-40B4-BE49-F238E27FC236}">
                  <a16:creationId xmlns:a16="http://schemas.microsoft.com/office/drawing/2014/main" id="{2CB5451B-87C1-18FD-90FA-4C120484B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082" y="5994977"/>
              <a:ext cx="0" cy="3326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14">
              <a:extLst>
                <a:ext uri="{FF2B5EF4-FFF2-40B4-BE49-F238E27FC236}">
                  <a16:creationId xmlns:a16="http://schemas.microsoft.com/office/drawing/2014/main" id="{7E6D6DAE-492C-9BB8-3AF8-E0CFFD564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059" y="6101404"/>
              <a:ext cx="1663" cy="1663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0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5">
              <a:extLst>
                <a:ext uri="{FF2B5EF4-FFF2-40B4-BE49-F238E27FC236}">
                  <a16:creationId xmlns:a16="http://schemas.microsoft.com/office/drawing/2014/main" id="{72696C56-531D-EC14-CBE3-865F07412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059" y="6009943"/>
              <a:ext cx="1663" cy="16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16">
              <a:extLst>
                <a:ext uri="{FF2B5EF4-FFF2-40B4-BE49-F238E27FC236}">
                  <a16:creationId xmlns:a16="http://schemas.microsoft.com/office/drawing/2014/main" id="{31A77B9F-234E-DC8A-8BA6-A08E4A9A8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295" y="5994977"/>
              <a:ext cx="1663" cy="3326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7">
              <a:extLst>
                <a:ext uri="{FF2B5EF4-FFF2-40B4-BE49-F238E27FC236}">
                  <a16:creationId xmlns:a16="http://schemas.microsoft.com/office/drawing/2014/main" id="{074EA439-A550-4063-006D-1AD50D269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430" y="6024910"/>
              <a:ext cx="3326" cy="166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1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8">
              <a:extLst>
                <a:ext uri="{FF2B5EF4-FFF2-40B4-BE49-F238E27FC236}">
                  <a16:creationId xmlns:a16="http://schemas.microsoft.com/office/drawing/2014/main" id="{9E125770-9F36-FDE6-7D55-F5AB8315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3857" y="5983336"/>
              <a:ext cx="1663" cy="16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9">
              <a:extLst>
                <a:ext uri="{FF2B5EF4-FFF2-40B4-BE49-F238E27FC236}">
                  <a16:creationId xmlns:a16="http://schemas.microsoft.com/office/drawing/2014/main" id="{7263BBB6-90AA-C2B9-7BAB-11273CDB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565" y="5955067"/>
              <a:ext cx="9978" cy="4989"/>
            </a:xfrm>
            <a:custGeom>
              <a:avLst/>
              <a:gdLst>
                <a:gd name="T0" fmla="*/ 5 w 5"/>
                <a:gd name="T1" fmla="*/ 0 h 2"/>
                <a:gd name="T2" fmla="*/ 0 w 5"/>
                <a:gd name="T3" fmla="*/ 1 h 2"/>
                <a:gd name="T4" fmla="*/ 4 w 5"/>
                <a:gd name="T5" fmla="*/ 2 h 2"/>
                <a:gd name="T6" fmla="*/ 5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4" y="0"/>
                    <a:pt x="1" y="0"/>
                    <a:pt x="0" y="1"/>
                  </a:cubicBezTo>
                  <a:cubicBezTo>
                    <a:pt x="2" y="1"/>
                    <a:pt x="3" y="1"/>
                    <a:pt x="4" y="2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0">
              <a:extLst>
                <a:ext uri="{FF2B5EF4-FFF2-40B4-BE49-F238E27FC236}">
                  <a16:creationId xmlns:a16="http://schemas.microsoft.com/office/drawing/2014/main" id="{BAE2CC86-2CFC-DA78-A442-F8EA3D600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891" y="5986662"/>
              <a:ext cx="4989" cy="4989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1"/>
                    <a:pt x="2" y="1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1">
              <a:extLst>
                <a:ext uri="{FF2B5EF4-FFF2-40B4-BE49-F238E27FC236}">
                  <a16:creationId xmlns:a16="http://schemas.microsoft.com/office/drawing/2014/main" id="{5573BD50-378A-BD4A-CBEE-F736C18F2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9519" y="6098079"/>
              <a:ext cx="1663" cy="3326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22">
              <a:extLst>
                <a:ext uri="{FF2B5EF4-FFF2-40B4-BE49-F238E27FC236}">
                  <a16:creationId xmlns:a16="http://schemas.microsoft.com/office/drawing/2014/main" id="{024A9AB6-0CFB-60CD-3854-B28FB1542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857" y="6094753"/>
              <a:ext cx="1663" cy="3326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0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Freeform 165">
            <a:extLst>
              <a:ext uri="{FF2B5EF4-FFF2-40B4-BE49-F238E27FC236}">
                <a16:creationId xmlns:a16="http://schemas.microsoft.com/office/drawing/2014/main" id="{47B74ED0-D327-A115-2EA2-3CDA2A954F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3352" y="3408408"/>
            <a:ext cx="387907" cy="360000"/>
          </a:xfrm>
          <a:custGeom>
            <a:avLst/>
            <a:gdLst>
              <a:gd name="T0" fmla="*/ 264 w 278"/>
              <a:gd name="T1" fmla="*/ 223 h 258"/>
              <a:gd name="T2" fmla="*/ 248 w 278"/>
              <a:gd name="T3" fmla="*/ 223 h 258"/>
              <a:gd name="T4" fmla="*/ 248 w 278"/>
              <a:gd name="T5" fmla="*/ 133 h 258"/>
              <a:gd name="T6" fmla="*/ 264 w 278"/>
              <a:gd name="T7" fmla="*/ 133 h 258"/>
              <a:gd name="T8" fmla="*/ 264 w 278"/>
              <a:gd name="T9" fmla="*/ 115 h 258"/>
              <a:gd name="T10" fmla="*/ 13 w 278"/>
              <a:gd name="T11" fmla="*/ 115 h 258"/>
              <a:gd name="T12" fmla="*/ 13 w 278"/>
              <a:gd name="T13" fmla="*/ 133 h 258"/>
              <a:gd name="T14" fmla="*/ 29 w 278"/>
              <a:gd name="T15" fmla="*/ 133 h 258"/>
              <a:gd name="T16" fmla="*/ 29 w 278"/>
              <a:gd name="T17" fmla="*/ 223 h 258"/>
              <a:gd name="T18" fmla="*/ 13 w 278"/>
              <a:gd name="T19" fmla="*/ 223 h 258"/>
              <a:gd name="T20" fmla="*/ 13 w 278"/>
              <a:gd name="T21" fmla="*/ 239 h 258"/>
              <a:gd name="T22" fmla="*/ 0 w 278"/>
              <a:gd name="T23" fmla="*/ 239 h 258"/>
              <a:gd name="T24" fmla="*/ 0 w 278"/>
              <a:gd name="T25" fmla="*/ 258 h 258"/>
              <a:gd name="T26" fmla="*/ 278 w 278"/>
              <a:gd name="T27" fmla="*/ 258 h 258"/>
              <a:gd name="T28" fmla="*/ 278 w 278"/>
              <a:gd name="T29" fmla="*/ 239 h 258"/>
              <a:gd name="T30" fmla="*/ 264 w 278"/>
              <a:gd name="T31" fmla="*/ 239 h 258"/>
              <a:gd name="T32" fmla="*/ 264 w 278"/>
              <a:gd name="T33" fmla="*/ 223 h 258"/>
              <a:gd name="T34" fmla="*/ 91 w 278"/>
              <a:gd name="T35" fmla="*/ 223 h 258"/>
              <a:gd name="T36" fmla="*/ 61 w 278"/>
              <a:gd name="T37" fmla="*/ 223 h 258"/>
              <a:gd name="T38" fmla="*/ 61 w 278"/>
              <a:gd name="T39" fmla="*/ 133 h 258"/>
              <a:gd name="T40" fmla="*/ 91 w 278"/>
              <a:gd name="T41" fmla="*/ 133 h 258"/>
              <a:gd name="T42" fmla="*/ 91 w 278"/>
              <a:gd name="T43" fmla="*/ 223 h 258"/>
              <a:gd name="T44" fmla="*/ 155 w 278"/>
              <a:gd name="T45" fmla="*/ 223 h 258"/>
              <a:gd name="T46" fmla="*/ 123 w 278"/>
              <a:gd name="T47" fmla="*/ 223 h 258"/>
              <a:gd name="T48" fmla="*/ 123 w 278"/>
              <a:gd name="T49" fmla="*/ 133 h 258"/>
              <a:gd name="T50" fmla="*/ 155 w 278"/>
              <a:gd name="T51" fmla="*/ 133 h 258"/>
              <a:gd name="T52" fmla="*/ 155 w 278"/>
              <a:gd name="T53" fmla="*/ 223 h 258"/>
              <a:gd name="T54" fmla="*/ 217 w 278"/>
              <a:gd name="T55" fmla="*/ 223 h 258"/>
              <a:gd name="T56" fmla="*/ 187 w 278"/>
              <a:gd name="T57" fmla="*/ 223 h 258"/>
              <a:gd name="T58" fmla="*/ 187 w 278"/>
              <a:gd name="T59" fmla="*/ 133 h 258"/>
              <a:gd name="T60" fmla="*/ 217 w 278"/>
              <a:gd name="T61" fmla="*/ 133 h 258"/>
              <a:gd name="T62" fmla="*/ 217 w 278"/>
              <a:gd name="T63" fmla="*/ 223 h 258"/>
              <a:gd name="T64" fmla="*/ 139 w 278"/>
              <a:gd name="T65" fmla="*/ 0 h 258"/>
              <a:gd name="T66" fmla="*/ 0 w 278"/>
              <a:gd name="T67" fmla="*/ 93 h 258"/>
              <a:gd name="T68" fmla="*/ 0 w 278"/>
              <a:gd name="T69" fmla="*/ 101 h 258"/>
              <a:gd name="T70" fmla="*/ 278 w 278"/>
              <a:gd name="T71" fmla="*/ 101 h 258"/>
              <a:gd name="T72" fmla="*/ 278 w 278"/>
              <a:gd name="T73" fmla="*/ 93 h 258"/>
              <a:gd name="T74" fmla="*/ 139 w 278"/>
              <a:gd name="T75" fmla="*/ 0 h 258"/>
              <a:gd name="T76" fmla="*/ 187 w 278"/>
              <a:gd name="T77" fmla="*/ 71 h 258"/>
              <a:gd name="T78" fmla="*/ 89 w 278"/>
              <a:gd name="T79" fmla="*/ 71 h 258"/>
              <a:gd name="T80" fmla="*/ 89 w 278"/>
              <a:gd name="T81" fmla="*/ 69 h 258"/>
              <a:gd name="T82" fmla="*/ 139 w 278"/>
              <a:gd name="T83" fmla="*/ 35 h 258"/>
              <a:gd name="T84" fmla="*/ 187 w 278"/>
              <a:gd name="T85" fmla="*/ 69 h 258"/>
              <a:gd name="T86" fmla="*/ 187 w 278"/>
              <a:gd name="T87" fmla="*/ 71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78" h="258">
                <a:moveTo>
                  <a:pt x="264" y="223"/>
                </a:moveTo>
                <a:lnTo>
                  <a:pt x="248" y="223"/>
                </a:lnTo>
                <a:lnTo>
                  <a:pt x="248" y="133"/>
                </a:lnTo>
                <a:lnTo>
                  <a:pt x="264" y="133"/>
                </a:lnTo>
                <a:lnTo>
                  <a:pt x="264" y="115"/>
                </a:lnTo>
                <a:lnTo>
                  <a:pt x="13" y="115"/>
                </a:lnTo>
                <a:lnTo>
                  <a:pt x="13" y="133"/>
                </a:lnTo>
                <a:lnTo>
                  <a:pt x="29" y="133"/>
                </a:lnTo>
                <a:lnTo>
                  <a:pt x="29" y="223"/>
                </a:lnTo>
                <a:lnTo>
                  <a:pt x="13" y="223"/>
                </a:lnTo>
                <a:lnTo>
                  <a:pt x="13" y="239"/>
                </a:lnTo>
                <a:lnTo>
                  <a:pt x="0" y="239"/>
                </a:lnTo>
                <a:lnTo>
                  <a:pt x="0" y="258"/>
                </a:lnTo>
                <a:lnTo>
                  <a:pt x="278" y="258"/>
                </a:lnTo>
                <a:lnTo>
                  <a:pt x="278" y="239"/>
                </a:lnTo>
                <a:lnTo>
                  <a:pt x="264" y="239"/>
                </a:lnTo>
                <a:lnTo>
                  <a:pt x="264" y="223"/>
                </a:lnTo>
                <a:close/>
                <a:moveTo>
                  <a:pt x="91" y="223"/>
                </a:moveTo>
                <a:lnTo>
                  <a:pt x="61" y="223"/>
                </a:lnTo>
                <a:lnTo>
                  <a:pt x="61" y="133"/>
                </a:lnTo>
                <a:lnTo>
                  <a:pt x="91" y="133"/>
                </a:lnTo>
                <a:lnTo>
                  <a:pt x="91" y="223"/>
                </a:lnTo>
                <a:close/>
                <a:moveTo>
                  <a:pt x="155" y="223"/>
                </a:moveTo>
                <a:lnTo>
                  <a:pt x="123" y="223"/>
                </a:lnTo>
                <a:lnTo>
                  <a:pt x="123" y="133"/>
                </a:lnTo>
                <a:lnTo>
                  <a:pt x="155" y="133"/>
                </a:lnTo>
                <a:lnTo>
                  <a:pt x="155" y="223"/>
                </a:lnTo>
                <a:close/>
                <a:moveTo>
                  <a:pt x="217" y="223"/>
                </a:moveTo>
                <a:lnTo>
                  <a:pt x="187" y="223"/>
                </a:lnTo>
                <a:lnTo>
                  <a:pt x="187" y="133"/>
                </a:lnTo>
                <a:lnTo>
                  <a:pt x="217" y="133"/>
                </a:lnTo>
                <a:lnTo>
                  <a:pt x="217" y="223"/>
                </a:lnTo>
                <a:close/>
                <a:moveTo>
                  <a:pt x="139" y="0"/>
                </a:moveTo>
                <a:lnTo>
                  <a:pt x="0" y="93"/>
                </a:lnTo>
                <a:lnTo>
                  <a:pt x="0" y="101"/>
                </a:lnTo>
                <a:lnTo>
                  <a:pt x="278" y="101"/>
                </a:lnTo>
                <a:lnTo>
                  <a:pt x="278" y="93"/>
                </a:lnTo>
                <a:lnTo>
                  <a:pt x="139" y="0"/>
                </a:lnTo>
                <a:close/>
                <a:moveTo>
                  <a:pt x="187" y="71"/>
                </a:moveTo>
                <a:lnTo>
                  <a:pt x="89" y="71"/>
                </a:lnTo>
                <a:lnTo>
                  <a:pt x="89" y="69"/>
                </a:lnTo>
                <a:lnTo>
                  <a:pt x="139" y="35"/>
                </a:lnTo>
                <a:lnTo>
                  <a:pt x="187" y="69"/>
                </a:lnTo>
                <a:lnTo>
                  <a:pt x="187" y="71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214">
            <a:extLst>
              <a:ext uri="{FF2B5EF4-FFF2-40B4-BE49-F238E27FC236}">
                <a16:creationId xmlns:a16="http://schemas.microsoft.com/office/drawing/2014/main" id="{7AF2B8DC-CF83-A3A4-047C-B5FFACDF49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49017" y="3408408"/>
            <a:ext cx="361295" cy="360000"/>
          </a:xfrm>
          <a:custGeom>
            <a:avLst/>
            <a:gdLst>
              <a:gd name="T0" fmla="*/ 135 w 140"/>
              <a:gd name="T1" fmla="*/ 87 h 140"/>
              <a:gd name="T2" fmla="*/ 108 w 140"/>
              <a:gd name="T3" fmla="*/ 79 h 140"/>
              <a:gd name="T4" fmla="*/ 5 w 140"/>
              <a:gd name="T5" fmla="*/ 135 h 140"/>
              <a:gd name="T6" fmla="*/ 32 w 140"/>
              <a:gd name="T7" fmla="*/ 117 h 140"/>
              <a:gd name="T8" fmla="*/ 68 w 140"/>
              <a:gd name="T9" fmla="*/ 33 h 140"/>
              <a:gd name="T10" fmla="*/ 57 w 140"/>
              <a:gd name="T11" fmla="*/ 11 h 140"/>
              <a:gd name="T12" fmla="*/ 68 w 140"/>
              <a:gd name="T13" fmla="*/ 0 h 140"/>
              <a:gd name="T14" fmla="*/ 79 w 140"/>
              <a:gd name="T15" fmla="*/ 5 h 140"/>
              <a:gd name="T16" fmla="*/ 73 w 140"/>
              <a:gd name="T17" fmla="*/ 9 h 140"/>
              <a:gd name="T18" fmla="*/ 80 w 140"/>
              <a:gd name="T19" fmla="*/ 21 h 140"/>
              <a:gd name="T20" fmla="*/ 72 w 140"/>
              <a:gd name="T21" fmla="*/ 39 h 140"/>
              <a:gd name="T22" fmla="*/ 68 w 140"/>
              <a:gd name="T23" fmla="*/ 39 h 140"/>
              <a:gd name="T24" fmla="*/ 64 w 140"/>
              <a:gd name="T25" fmla="*/ 27 h 140"/>
              <a:gd name="T26" fmla="*/ 72 w 140"/>
              <a:gd name="T27" fmla="*/ 33 h 140"/>
              <a:gd name="T28" fmla="*/ 74 w 140"/>
              <a:gd name="T29" fmla="*/ 26 h 140"/>
              <a:gd name="T30" fmla="*/ 68 w 140"/>
              <a:gd name="T31" fmla="*/ 15 h 140"/>
              <a:gd name="T32" fmla="*/ 65 w 140"/>
              <a:gd name="T33" fmla="*/ 11 h 140"/>
              <a:gd name="T34" fmla="*/ 5 w 140"/>
              <a:gd name="T35" fmla="*/ 111 h 140"/>
              <a:gd name="T36" fmla="*/ 5 w 140"/>
              <a:gd name="T37" fmla="*/ 100 h 140"/>
              <a:gd name="T38" fmla="*/ 130 w 140"/>
              <a:gd name="T39" fmla="*/ 140 h 140"/>
              <a:gd name="T40" fmla="*/ 108 w 140"/>
              <a:gd name="T41" fmla="*/ 117 h 140"/>
              <a:gd name="T42" fmla="*/ 104 w 140"/>
              <a:gd name="T43" fmla="*/ 54 h 140"/>
              <a:gd name="T44" fmla="*/ 40 w 140"/>
              <a:gd name="T45" fmla="*/ 140 h 140"/>
              <a:gd name="T46" fmla="*/ 91 w 140"/>
              <a:gd name="T47" fmla="*/ 107 h 140"/>
              <a:gd name="T48" fmla="*/ 97 w 140"/>
              <a:gd name="T49" fmla="*/ 62 h 140"/>
              <a:gd name="T50" fmla="*/ 91 w 140"/>
              <a:gd name="T51" fmla="*/ 107 h 140"/>
              <a:gd name="T52" fmla="*/ 81 w 140"/>
              <a:gd name="T53" fmla="*/ 107 h 140"/>
              <a:gd name="T54" fmla="*/ 75 w 140"/>
              <a:gd name="T55" fmla="*/ 62 h 140"/>
              <a:gd name="T56" fmla="*/ 83 w 140"/>
              <a:gd name="T57" fmla="*/ 137 h 140"/>
              <a:gd name="T58" fmla="*/ 87 w 140"/>
              <a:gd name="T59" fmla="*/ 121 h 140"/>
              <a:gd name="T60" fmla="*/ 71 w 140"/>
              <a:gd name="T61" fmla="*/ 137 h 140"/>
              <a:gd name="T62" fmla="*/ 65 w 140"/>
              <a:gd name="T63" fmla="*/ 107 h 140"/>
              <a:gd name="T64" fmla="*/ 58 w 140"/>
              <a:gd name="T65" fmla="*/ 62 h 140"/>
              <a:gd name="T66" fmla="*/ 54 w 140"/>
              <a:gd name="T67" fmla="*/ 123 h 140"/>
              <a:gd name="T68" fmla="*/ 68 w 140"/>
              <a:gd name="T69" fmla="*/ 137 h 140"/>
              <a:gd name="T70" fmla="*/ 52 w 140"/>
              <a:gd name="T71" fmla="*/ 121 h 140"/>
              <a:gd name="T72" fmla="*/ 48 w 140"/>
              <a:gd name="T73" fmla="*/ 107 h 140"/>
              <a:gd name="T74" fmla="*/ 42 w 140"/>
              <a:gd name="T75" fmla="*/ 62 h 140"/>
              <a:gd name="T76" fmla="*/ 105 w 140"/>
              <a:gd name="T77" fmla="*/ 42 h 140"/>
              <a:gd name="T78" fmla="*/ 35 w 140"/>
              <a:gd name="T79" fmla="*/ 50 h 140"/>
              <a:gd name="T80" fmla="*/ 104 w 140"/>
              <a:gd name="T81" fmla="*/ 51 h 140"/>
              <a:gd name="T82" fmla="*/ 109 w 140"/>
              <a:gd name="T83" fmla="*/ 46 h 140"/>
              <a:gd name="T84" fmla="*/ 5 w 140"/>
              <a:gd name="T85" fmla="*/ 87 h 140"/>
              <a:gd name="T86" fmla="*/ 32 w 140"/>
              <a:gd name="T87" fmla="*/ 79 h 140"/>
              <a:gd name="T88" fmla="*/ 108 w 140"/>
              <a:gd name="T89" fmla="*/ 111 h 140"/>
              <a:gd name="T90" fmla="*/ 108 w 140"/>
              <a:gd name="T91" fmla="*/ 10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0" h="140">
                <a:moveTo>
                  <a:pt x="140" y="83"/>
                </a:moveTo>
                <a:cubicBezTo>
                  <a:pt x="140" y="85"/>
                  <a:pt x="138" y="87"/>
                  <a:pt x="136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94"/>
                  <a:pt x="135" y="94"/>
                  <a:pt x="135" y="94"/>
                </a:cubicBezTo>
                <a:cubicBezTo>
                  <a:pt x="108" y="94"/>
                  <a:pt x="108" y="94"/>
                  <a:pt x="108" y="94"/>
                </a:cubicBezTo>
                <a:cubicBezTo>
                  <a:pt x="108" y="79"/>
                  <a:pt x="108" y="79"/>
                  <a:pt x="108" y="79"/>
                </a:cubicBezTo>
                <a:cubicBezTo>
                  <a:pt x="136" y="79"/>
                  <a:pt x="136" y="79"/>
                  <a:pt x="136" y="79"/>
                </a:cubicBezTo>
                <a:cubicBezTo>
                  <a:pt x="138" y="79"/>
                  <a:pt x="140" y="81"/>
                  <a:pt x="140" y="83"/>
                </a:cubicBezTo>
                <a:close/>
                <a:moveTo>
                  <a:pt x="5" y="135"/>
                </a:moveTo>
                <a:cubicBezTo>
                  <a:pt x="5" y="138"/>
                  <a:pt x="7" y="140"/>
                  <a:pt x="9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5" y="117"/>
                  <a:pt x="5" y="117"/>
                  <a:pt x="5" y="117"/>
                </a:cubicBezTo>
                <a:lnTo>
                  <a:pt x="5" y="135"/>
                </a:lnTo>
                <a:close/>
                <a:moveTo>
                  <a:pt x="68" y="33"/>
                </a:moveTo>
                <a:cubicBezTo>
                  <a:pt x="68" y="23"/>
                  <a:pt x="68" y="23"/>
                  <a:pt x="68" y="23"/>
                </a:cubicBezTo>
                <a:cubicBezTo>
                  <a:pt x="64" y="22"/>
                  <a:pt x="61" y="20"/>
                  <a:pt x="60" y="18"/>
                </a:cubicBezTo>
                <a:cubicBezTo>
                  <a:pt x="58" y="15"/>
                  <a:pt x="57" y="13"/>
                  <a:pt x="57" y="11"/>
                </a:cubicBezTo>
                <a:cubicBezTo>
                  <a:pt x="57" y="9"/>
                  <a:pt x="58" y="7"/>
                  <a:pt x="60" y="5"/>
                </a:cubicBezTo>
                <a:cubicBezTo>
                  <a:pt x="61" y="3"/>
                  <a:pt x="64" y="2"/>
                  <a:pt x="68" y="2"/>
                </a:cubicBezTo>
                <a:cubicBezTo>
                  <a:pt x="68" y="0"/>
                  <a:pt x="68" y="0"/>
                  <a:pt x="6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2"/>
                  <a:pt x="72" y="2"/>
                  <a:pt x="72" y="2"/>
                </a:cubicBezTo>
                <a:cubicBezTo>
                  <a:pt x="75" y="2"/>
                  <a:pt x="78" y="3"/>
                  <a:pt x="79" y="5"/>
                </a:cubicBezTo>
                <a:cubicBezTo>
                  <a:pt x="81" y="7"/>
                  <a:pt x="82" y="9"/>
                  <a:pt x="82" y="12"/>
                </a:cubicBezTo>
                <a:cubicBezTo>
                  <a:pt x="74" y="12"/>
                  <a:pt x="74" y="12"/>
                  <a:pt x="74" y="12"/>
                </a:cubicBezTo>
                <a:cubicBezTo>
                  <a:pt x="74" y="11"/>
                  <a:pt x="74" y="10"/>
                  <a:pt x="73" y="9"/>
                </a:cubicBezTo>
                <a:cubicBezTo>
                  <a:pt x="73" y="8"/>
                  <a:pt x="72" y="8"/>
                  <a:pt x="72" y="7"/>
                </a:cubicBezTo>
                <a:cubicBezTo>
                  <a:pt x="72" y="17"/>
                  <a:pt x="72" y="17"/>
                  <a:pt x="72" y="17"/>
                </a:cubicBezTo>
                <a:cubicBezTo>
                  <a:pt x="75" y="18"/>
                  <a:pt x="78" y="19"/>
                  <a:pt x="80" y="21"/>
                </a:cubicBezTo>
                <a:cubicBezTo>
                  <a:pt x="82" y="23"/>
                  <a:pt x="83" y="26"/>
                  <a:pt x="83" y="29"/>
                </a:cubicBezTo>
                <a:cubicBezTo>
                  <a:pt x="83" y="31"/>
                  <a:pt x="82" y="34"/>
                  <a:pt x="79" y="36"/>
                </a:cubicBezTo>
                <a:cubicBezTo>
                  <a:pt x="77" y="38"/>
                  <a:pt x="75" y="39"/>
                  <a:pt x="72" y="39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40"/>
                  <a:pt x="68" y="40"/>
                  <a:pt x="68" y="40"/>
                </a:cubicBezTo>
                <a:cubicBezTo>
                  <a:pt x="68" y="39"/>
                  <a:pt x="68" y="39"/>
                  <a:pt x="68" y="39"/>
                </a:cubicBezTo>
                <a:cubicBezTo>
                  <a:pt x="65" y="39"/>
                  <a:pt x="63" y="38"/>
                  <a:pt x="60" y="36"/>
                </a:cubicBezTo>
                <a:cubicBezTo>
                  <a:pt x="58" y="34"/>
                  <a:pt x="57" y="31"/>
                  <a:pt x="57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28"/>
                  <a:pt x="65" y="30"/>
                  <a:pt x="65" y="31"/>
                </a:cubicBezTo>
                <a:cubicBezTo>
                  <a:pt x="66" y="32"/>
                  <a:pt x="67" y="32"/>
                  <a:pt x="68" y="33"/>
                </a:cubicBezTo>
                <a:close/>
                <a:moveTo>
                  <a:pt x="72" y="33"/>
                </a:moveTo>
                <a:cubicBezTo>
                  <a:pt x="72" y="33"/>
                  <a:pt x="73" y="32"/>
                  <a:pt x="74" y="31"/>
                </a:cubicBezTo>
                <a:cubicBezTo>
                  <a:pt x="74" y="30"/>
                  <a:pt x="75" y="29"/>
                  <a:pt x="75" y="28"/>
                </a:cubicBezTo>
                <a:cubicBezTo>
                  <a:pt x="75" y="27"/>
                  <a:pt x="75" y="26"/>
                  <a:pt x="74" y="26"/>
                </a:cubicBezTo>
                <a:cubicBezTo>
                  <a:pt x="74" y="25"/>
                  <a:pt x="73" y="24"/>
                  <a:pt x="72" y="24"/>
                </a:cubicBezTo>
                <a:lnTo>
                  <a:pt x="72" y="33"/>
                </a:lnTo>
                <a:close/>
                <a:moveTo>
                  <a:pt x="68" y="15"/>
                </a:moveTo>
                <a:cubicBezTo>
                  <a:pt x="68" y="7"/>
                  <a:pt x="68" y="7"/>
                  <a:pt x="68" y="7"/>
                </a:cubicBezTo>
                <a:cubicBezTo>
                  <a:pt x="67" y="7"/>
                  <a:pt x="66" y="8"/>
                  <a:pt x="66" y="8"/>
                </a:cubicBezTo>
                <a:cubicBezTo>
                  <a:pt x="65" y="9"/>
                  <a:pt x="65" y="10"/>
                  <a:pt x="65" y="11"/>
                </a:cubicBezTo>
                <a:cubicBezTo>
                  <a:pt x="65" y="12"/>
                  <a:pt x="65" y="13"/>
                  <a:pt x="66" y="13"/>
                </a:cubicBezTo>
                <a:cubicBezTo>
                  <a:pt x="66" y="14"/>
                  <a:pt x="67" y="15"/>
                  <a:pt x="68" y="15"/>
                </a:cubicBezTo>
                <a:close/>
                <a:moveTo>
                  <a:pt x="5" y="111"/>
                </a:moveTo>
                <a:cubicBezTo>
                  <a:pt x="32" y="111"/>
                  <a:pt x="32" y="111"/>
                  <a:pt x="32" y="111"/>
                </a:cubicBezTo>
                <a:cubicBezTo>
                  <a:pt x="32" y="100"/>
                  <a:pt x="32" y="100"/>
                  <a:pt x="32" y="100"/>
                </a:cubicBezTo>
                <a:cubicBezTo>
                  <a:pt x="5" y="100"/>
                  <a:pt x="5" y="100"/>
                  <a:pt x="5" y="100"/>
                </a:cubicBezTo>
                <a:lnTo>
                  <a:pt x="5" y="111"/>
                </a:lnTo>
                <a:close/>
                <a:moveTo>
                  <a:pt x="108" y="140"/>
                </a:moveTo>
                <a:cubicBezTo>
                  <a:pt x="130" y="140"/>
                  <a:pt x="130" y="140"/>
                  <a:pt x="130" y="140"/>
                </a:cubicBezTo>
                <a:cubicBezTo>
                  <a:pt x="133" y="140"/>
                  <a:pt x="135" y="138"/>
                  <a:pt x="135" y="135"/>
                </a:cubicBezTo>
                <a:cubicBezTo>
                  <a:pt x="135" y="117"/>
                  <a:pt x="135" y="117"/>
                  <a:pt x="135" y="117"/>
                </a:cubicBezTo>
                <a:cubicBezTo>
                  <a:pt x="108" y="117"/>
                  <a:pt x="108" y="117"/>
                  <a:pt x="108" y="117"/>
                </a:cubicBezTo>
                <a:lnTo>
                  <a:pt x="108" y="140"/>
                </a:lnTo>
                <a:close/>
                <a:moveTo>
                  <a:pt x="35" y="54"/>
                </a:moveTo>
                <a:cubicBezTo>
                  <a:pt x="104" y="54"/>
                  <a:pt x="104" y="54"/>
                  <a:pt x="104" y="54"/>
                </a:cubicBezTo>
                <a:cubicBezTo>
                  <a:pt x="104" y="135"/>
                  <a:pt x="104" y="135"/>
                  <a:pt x="104" y="135"/>
                </a:cubicBezTo>
                <a:cubicBezTo>
                  <a:pt x="104" y="138"/>
                  <a:pt x="102" y="140"/>
                  <a:pt x="99" y="140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38" y="140"/>
                  <a:pt x="35" y="138"/>
                  <a:pt x="35" y="135"/>
                </a:cubicBezTo>
                <a:lnTo>
                  <a:pt x="35" y="54"/>
                </a:lnTo>
                <a:close/>
                <a:moveTo>
                  <a:pt x="91" y="107"/>
                </a:moveTo>
                <a:cubicBezTo>
                  <a:pt x="91" y="109"/>
                  <a:pt x="92" y="110"/>
                  <a:pt x="94" y="110"/>
                </a:cubicBezTo>
                <a:cubicBezTo>
                  <a:pt x="96" y="110"/>
                  <a:pt x="97" y="109"/>
                  <a:pt x="97" y="107"/>
                </a:cubicBezTo>
                <a:cubicBezTo>
                  <a:pt x="97" y="62"/>
                  <a:pt x="97" y="62"/>
                  <a:pt x="97" y="62"/>
                </a:cubicBezTo>
                <a:cubicBezTo>
                  <a:pt x="97" y="60"/>
                  <a:pt x="96" y="59"/>
                  <a:pt x="94" y="59"/>
                </a:cubicBezTo>
                <a:cubicBezTo>
                  <a:pt x="92" y="59"/>
                  <a:pt x="91" y="60"/>
                  <a:pt x="91" y="62"/>
                </a:cubicBezTo>
                <a:lnTo>
                  <a:pt x="91" y="107"/>
                </a:lnTo>
                <a:close/>
                <a:moveTo>
                  <a:pt x="75" y="107"/>
                </a:moveTo>
                <a:cubicBezTo>
                  <a:pt x="75" y="109"/>
                  <a:pt x="76" y="110"/>
                  <a:pt x="78" y="110"/>
                </a:cubicBezTo>
                <a:cubicBezTo>
                  <a:pt x="79" y="110"/>
                  <a:pt x="81" y="109"/>
                  <a:pt x="81" y="107"/>
                </a:cubicBezTo>
                <a:cubicBezTo>
                  <a:pt x="81" y="62"/>
                  <a:pt x="81" y="62"/>
                  <a:pt x="81" y="62"/>
                </a:cubicBezTo>
                <a:cubicBezTo>
                  <a:pt x="81" y="60"/>
                  <a:pt x="79" y="59"/>
                  <a:pt x="78" y="59"/>
                </a:cubicBezTo>
                <a:cubicBezTo>
                  <a:pt x="76" y="59"/>
                  <a:pt x="75" y="60"/>
                  <a:pt x="75" y="62"/>
                </a:cubicBezTo>
                <a:lnTo>
                  <a:pt x="75" y="107"/>
                </a:lnTo>
                <a:close/>
                <a:moveTo>
                  <a:pt x="71" y="137"/>
                </a:moveTo>
                <a:cubicBezTo>
                  <a:pt x="83" y="137"/>
                  <a:pt x="83" y="137"/>
                  <a:pt x="83" y="137"/>
                </a:cubicBezTo>
                <a:cubicBezTo>
                  <a:pt x="84" y="137"/>
                  <a:pt x="85" y="136"/>
                  <a:pt x="85" y="135"/>
                </a:cubicBezTo>
                <a:cubicBezTo>
                  <a:pt x="85" y="123"/>
                  <a:pt x="85" y="123"/>
                  <a:pt x="85" y="123"/>
                </a:cubicBezTo>
                <a:cubicBezTo>
                  <a:pt x="86" y="123"/>
                  <a:pt x="87" y="122"/>
                  <a:pt x="87" y="121"/>
                </a:cubicBezTo>
                <a:cubicBezTo>
                  <a:pt x="87" y="120"/>
                  <a:pt x="86" y="119"/>
                  <a:pt x="85" y="119"/>
                </a:cubicBezTo>
                <a:cubicBezTo>
                  <a:pt x="71" y="119"/>
                  <a:pt x="71" y="119"/>
                  <a:pt x="71" y="119"/>
                </a:cubicBezTo>
                <a:lnTo>
                  <a:pt x="71" y="137"/>
                </a:lnTo>
                <a:close/>
                <a:moveTo>
                  <a:pt x="58" y="107"/>
                </a:moveTo>
                <a:cubicBezTo>
                  <a:pt x="58" y="109"/>
                  <a:pt x="60" y="110"/>
                  <a:pt x="62" y="110"/>
                </a:cubicBezTo>
                <a:cubicBezTo>
                  <a:pt x="63" y="110"/>
                  <a:pt x="65" y="109"/>
                  <a:pt x="65" y="107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0"/>
                  <a:pt x="63" y="59"/>
                  <a:pt x="62" y="59"/>
                </a:cubicBezTo>
                <a:cubicBezTo>
                  <a:pt x="60" y="59"/>
                  <a:pt x="58" y="60"/>
                  <a:pt x="58" y="62"/>
                </a:cubicBezTo>
                <a:lnTo>
                  <a:pt x="58" y="107"/>
                </a:lnTo>
                <a:close/>
                <a:moveTo>
                  <a:pt x="52" y="121"/>
                </a:moveTo>
                <a:cubicBezTo>
                  <a:pt x="52" y="122"/>
                  <a:pt x="53" y="123"/>
                  <a:pt x="54" y="123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136"/>
                  <a:pt x="55" y="137"/>
                  <a:pt x="56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3" y="119"/>
                  <a:pt x="52" y="120"/>
                  <a:pt x="52" y="121"/>
                </a:cubicBezTo>
                <a:close/>
                <a:moveTo>
                  <a:pt x="42" y="107"/>
                </a:moveTo>
                <a:cubicBezTo>
                  <a:pt x="42" y="109"/>
                  <a:pt x="44" y="110"/>
                  <a:pt x="45" y="110"/>
                </a:cubicBezTo>
                <a:cubicBezTo>
                  <a:pt x="47" y="110"/>
                  <a:pt x="48" y="109"/>
                  <a:pt x="48" y="107"/>
                </a:cubicBezTo>
                <a:cubicBezTo>
                  <a:pt x="48" y="62"/>
                  <a:pt x="48" y="62"/>
                  <a:pt x="48" y="62"/>
                </a:cubicBezTo>
                <a:cubicBezTo>
                  <a:pt x="48" y="60"/>
                  <a:pt x="47" y="59"/>
                  <a:pt x="45" y="59"/>
                </a:cubicBezTo>
                <a:cubicBezTo>
                  <a:pt x="44" y="59"/>
                  <a:pt x="42" y="60"/>
                  <a:pt x="42" y="62"/>
                </a:cubicBezTo>
                <a:lnTo>
                  <a:pt x="42" y="107"/>
                </a:lnTo>
                <a:close/>
                <a:moveTo>
                  <a:pt x="109" y="46"/>
                </a:moveTo>
                <a:cubicBezTo>
                  <a:pt x="109" y="44"/>
                  <a:pt x="107" y="42"/>
                  <a:pt x="105" y="42"/>
                </a:cubicBezTo>
                <a:cubicBezTo>
                  <a:pt x="35" y="42"/>
                  <a:pt x="35" y="42"/>
                  <a:pt x="35" y="42"/>
                </a:cubicBezTo>
                <a:cubicBezTo>
                  <a:pt x="32" y="42"/>
                  <a:pt x="30" y="44"/>
                  <a:pt x="30" y="46"/>
                </a:cubicBezTo>
                <a:cubicBezTo>
                  <a:pt x="30" y="48"/>
                  <a:pt x="32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1"/>
                  <a:pt x="35" y="51"/>
                  <a:pt x="35" y="51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7" y="50"/>
                  <a:pt x="109" y="48"/>
                  <a:pt x="109" y="46"/>
                </a:cubicBezTo>
                <a:close/>
                <a:moveTo>
                  <a:pt x="0" y="83"/>
                </a:moveTo>
                <a:cubicBezTo>
                  <a:pt x="0" y="85"/>
                  <a:pt x="1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5" y="94"/>
                  <a:pt x="5" y="94"/>
                  <a:pt x="5" y="94"/>
                </a:cubicBezTo>
                <a:cubicBezTo>
                  <a:pt x="32" y="94"/>
                  <a:pt x="32" y="94"/>
                  <a:pt x="32" y="94"/>
                </a:cubicBezTo>
                <a:cubicBezTo>
                  <a:pt x="32" y="79"/>
                  <a:pt x="32" y="79"/>
                  <a:pt x="32" y="79"/>
                </a:cubicBezTo>
                <a:cubicBezTo>
                  <a:pt x="4" y="79"/>
                  <a:pt x="4" y="79"/>
                  <a:pt x="4" y="79"/>
                </a:cubicBezTo>
                <a:cubicBezTo>
                  <a:pt x="1" y="79"/>
                  <a:pt x="0" y="81"/>
                  <a:pt x="0" y="83"/>
                </a:cubicBezTo>
                <a:close/>
                <a:moveTo>
                  <a:pt x="108" y="111"/>
                </a:moveTo>
                <a:cubicBezTo>
                  <a:pt x="135" y="111"/>
                  <a:pt x="135" y="111"/>
                  <a:pt x="135" y="111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08" y="100"/>
                  <a:pt x="108" y="100"/>
                  <a:pt x="108" y="100"/>
                </a:cubicBezTo>
                <a:lnTo>
                  <a:pt x="108" y="111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247">
            <a:extLst>
              <a:ext uri="{FF2B5EF4-FFF2-40B4-BE49-F238E27FC236}">
                <a16:creationId xmlns:a16="http://schemas.microsoft.com/office/drawing/2014/main" id="{775AA89F-9CAF-641A-2F80-C81E3FEA18D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49017" y="1675053"/>
            <a:ext cx="390901" cy="360000"/>
          </a:xfrm>
          <a:custGeom>
            <a:avLst/>
            <a:gdLst>
              <a:gd name="T0" fmla="*/ 180 w 202"/>
              <a:gd name="T1" fmla="*/ 33 h 186"/>
              <a:gd name="T2" fmla="*/ 151 w 202"/>
              <a:gd name="T3" fmla="*/ 33 h 186"/>
              <a:gd name="T4" fmla="*/ 151 w 202"/>
              <a:gd name="T5" fmla="*/ 30 h 186"/>
              <a:gd name="T6" fmla="*/ 121 w 202"/>
              <a:gd name="T7" fmla="*/ 0 h 186"/>
              <a:gd name="T8" fmla="*/ 80 w 202"/>
              <a:gd name="T9" fmla="*/ 0 h 186"/>
              <a:gd name="T10" fmla="*/ 51 w 202"/>
              <a:gd name="T11" fmla="*/ 30 h 186"/>
              <a:gd name="T12" fmla="*/ 51 w 202"/>
              <a:gd name="T13" fmla="*/ 33 h 186"/>
              <a:gd name="T14" fmla="*/ 21 w 202"/>
              <a:gd name="T15" fmla="*/ 33 h 186"/>
              <a:gd name="T16" fmla="*/ 0 w 202"/>
              <a:gd name="T17" fmla="*/ 55 h 186"/>
              <a:gd name="T18" fmla="*/ 0 w 202"/>
              <a:gd name="T19" fmla="*/ 157 h 186"/>
              <a:gd name="T20" fmla="*/ 19 w 202"/>
              <a:gd name="T21" fmla="*/ 178 h 186"/>
              <a:gd name="T22" fmla="*/ 18 w 202"/>
              <a:gd name="T23" fmla="*/ 180 h 186"/>
              <a:gd name="T24" fmla="*/ 24 w 202"/>
              <a:gd name="T25" fmla="*/ 186 h 186"/>
              <a:gd name="T26" fmla="*/ 34 w 202"/>
              <a:gd name="T27" fmla="*/ 186 h 186"/>
              <a:gd name="T28" fmla="*/ 40 w 202"/>
              <a:gd name="T29" fmla="*/ 180 h 186"/>
              <a:gd name="T30" fmla="*/ 40 w 202"/>
              <a:gd name="T31" fmla="*/ 178 h 186"/>
              <a:gd name="T32" fmla="*/ 161 w 202"/>
              <a:gd name="T33" fmla="*/ 178 h 186"/>
              <a:gd name="T34" fmla="*/ 161 w 202"/>
              <a:gd name="T35" fmla="*/ 180 h 186"/>
              <a:gd name="T36" fmla="*/ 167 w 202"/>
              <a:gd name="T37" fmla="*/ 186 h 186"/>
              <a:gd name="T38" fmla="*/ 177 w 202"/>
              <a:gd name="T39" fmla="*/ 186 h 186"/>
              <a:gd name="T40" fmla="*/ 183 w 202"/>
              <a:gd name="T41" fmla="*/ 180 h 186"/>
              <a:gd name="T42" fmla="*/ 183 w 202"/>
              <a:gd name="T43" fmla="*/ 178 h 186"/>
              <a:gd name="T44" fmla="*/ 202 w 202"/>
              <a:gd name="T45" fmla="*/ 157 h 186"/>
              <a:gd name="T46" fmla="*/ 202 w 202"/>
              <a:gd name="T47" fmla="*/ 55 h 186"/>
              <a:gd name="T48" fmla="*/ 180 w 202"/>
              <a:gd name="T49" fmla="*/ 33 h 186"/>
              <a:gd name="T50" fmla="*/ 163 w 202"/>
              <a:gd name="T51" fmla="*/ 40 h 186"/>
              <a:gd name="T52" fmla="*/ 173 w 202"/>
              <a:gd name="T53" fmla="*/ 40 h 186"/>
              <a:gd name="T54" fmla="*/ 173 w 202"/>
              <a:gd name="T55" fmla="*/ 168 h 186"/>
              <a:gd name="T56" fmla="*/ 163 w 202"/>
              <a:gd name="T57" fmla="*/ 168 h 186"/>
              <a:gd name="T58" fmla="*/ 163 w 202"/>
              <a:gd name="T59" fmla="*/ 40 h 186"/>
              <a:gd name="T60" fmla="*/ 67 w 202"/>
              <a:gd name="T61" fmla="*/ 30 h 186"/>
              <a:gd name="T62" fmla="*/ 80 w 202"/>
              <a:gd name="T63" fmla="*/ 16 h 186"/>
              <a:gd name="T64" fmla="*/ 121 w 202"/>
              <a:gd name="T65" fmla="*/ 16 h 186"/>
              <a:gd name="T66" fmla="*/ 135 w 202"/>
              <a:gd name="T67" fmla="*/ 30 h 186"/>
              <a:gd name="T68" fmla="*/ 135 w 202"/>
              <a:gd name="T69" fmla="*/ 33 h 186"/>
              <a:gd name="T70" fmla="*/ 67 w 202"/>
              <a:gd name="T71" fmla="*/ 33 h 186"/>
              <a:gd name="T72" fmla="*/ 67 w 202"/>
              <a:gd name="T73" fmla="*/ 30 h 186"/>
              <a:gd name="T74" fmla="*/ 28 w 202"/>
              <a:gd name="T75" fmla="*/ 40 h 186"/>
              <a:gd name="T76" fmla="*/ 39 w 202"/>
              <a:gd name="T77" fmla="*/ 40 h 186"/>
              <a:gd name="T78" fmla="*/ 39 w 202"/>
              <a:gd name="T79" fmla="*/ 168 h 186"/>
              <a:gd name="T80" fmla="*/ 28 w 202"/>
              <a:gd name="T81" fmla="*/ 168 h 186"/>
              <a:gd name="T82" fmla="*/ 28 w 202"/>
              <a:gd name="T83" fmla="*/ 4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2" h="186">
                <a:moveTo>
                  <a:pt x="180" y="33"/>
                </a:moveTo>
                <a:cubicBezTo>
                  <a:pt x="151" y="33"/>
                  <a:pt x="151" y="33"/>
                  <a:pt x="151" y="33"/>
                </a:cubicBezTo>
                <a:cubicBezTo>
                  <a:pt x="151" y="30"/>
                  <a:pt x="151" y="30"/>
                  <a:pt x="151" y="30"/>
                </a:cubicBezTo>
                <a:cubicBezTo>
                  <a:pt x="151" y="13"/>
                  <a:pt x="138" y="0"/>
                  <a:pt x="121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4" y="0"/>
                  <a:pt x="51" y="13"/>
                  <a:pt x="51" y="30"/>
                </a:cubicBezTo>
                <a:cubicBezTo>
                  <a:pt x="51" y="33"/>
                  <a:pt x="51" y="33"/>
                  <a:pt x="5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9" y="33"/>
                  <a:pt x="0" y="43"/>
                  <a:pt x="0" y="5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8"/>
                  <a:pt x="8" y="177"/>
                  <a:pt x="19" y="178"/>
                </a:cubicBezTo>
                <a:cubicBezTo>
                  <a:pt x="18" y="178"/>
                  <a:pt x="18" y="179"/>
                  <a:pt x="18" y="180"/>
                </a:cubicBezTo>
                <a:cubicBezTo>
                  <a:pt x="18" y="183"/>
                  <a:pt x="21" y="186"/>
                  <a:pt x="24" y="186"/>
                </a:cubicBezTo>
                <a:cubicBezTo>
                  <a:pt x="34" y="186"/>
                  <a:pt x="34" y="186"/>
                  <a:pt x="34" y="186"/>
                </a:cubicBezTo>
                <a:cubicBezTo>
                  <a:pt x="38" y="186"/>
                  <a:pt x="40" y="183"/>
                  <a:pt x="40" y="180"/>
                </a:cubicBezTo>
                <a:cubicBezTo>
                  <a:pt x="40" y="179"/>
                  <a:pt x="40" y="179"/>
                  <a:pt x="40" y="178"/>
                </a:cubicBezTo>
                <a:cubicBezTo>
                  <a:pt x="161" y="178"/>
                  <a:pt x="161" y="178"/>
                  <a:pt x="161" y="178"/>
                </a:cubicBezTo>
                <a:cubicBezTo>
                  <a:pt x="161" y="179"/>
                  <a:pt x="161" y="179"/>
                  <a:pt x="161" y="180"/>
                </a:cubicBezTo>
                <a:cubicBezTo>
                  <a:pt x="161" y="183"/>
                  <a:pt x="164" y="186"/>
                  <a:pt x="167" y="186"/>
                </a:cubicBezTo>
                <a:cubicBezTo>
                  <a:pt x="177" y="186"/>
                  <a:pt x="177" y="186"/>
                  <a:pt x="177" y="186"/>
                </a:cubicBezTo>
                <a:cubicBezTo>
                  <a:pt x="180" y="186"/>
                  <a:pt x="183" y="183"/>
                  <a:pt x="183" y="180"/>
                </a:cubicBezTo>
                <a:cubicBezTo>
                  <a:pt x="183" y="179"/>
                  <a:pt x="183" y="178"/>
                  <a:pt x="183" y="178"/>
                </a:cubicBezTo>
                <a:cubicBezTo>
                  <a:pt x="193" y="177"/>
                  <a:pt x="202" y="168"/>
                  <a:pt x="202" y="157"/>
                </a:cubicBezTo>
                <a:cubicBezTo>
                  <a:pt x="202" y="55"/>
                  <a:pt x="202" y="55"/>
                  <a:pt x="202" y="55"/>
                </a:cubicBezTo>
                <a:cubicBezTo>
                  <a:pt x="202" y="43"/>
                  <a:pt x="192" y="33"/>
                  <a:pt x="180" y="33"/>
                </a:cubicBezTo>
                <a:close/>
                <a:moveTo>
                  <a:pt x="163" y="40"/>
                </a:moveTo>
                <a:cubicBezTo>
                  <a:pt x="173" y="40"/>
                  <a:pt x="173" y="40"/>
                  <a:pt x="173" y="40"/>
                </a:cubicBezTo>
                <a:cubicBezTo>
                  <a:pt x="173" y="168"/>
                  <a:pt x="173" y="168"/>
                  <a:pt x="173" y="168"/>
                </a:cubicBezTo>
                <a:cubicBezTo>
                  <a:pt x="163" y="168"/>
                  <a:pt x="163" y="168"/>
                  <a:pt x="163" y="168"/>
                </a:cubicBezTo>
                <a:lnTo>
                  <a:pt x="163" y="40"/>
                </a:lnTo>
                <a:close/>
                <a:moveTo>
                  <a:pt x="67" y="30"/>
                </a:moveTo>
                <a:cubicBezTo>
                  <a:pt x="67" y="22"/>
                  <a:pt x="73" y="16"/>
                  <a:pt x="80" y="16"/>
                </a:cubicBezTo>
                <a:cubicBezTo>
                  <a:pt x="121" y="16"/>
                  <a:pt x="121" y="16"/>
                  <a:pt x="121" y="16"/>
                </a:cubicBezTo>
                <a:cubicBezTo>
                  <a:pt x="129" y="16"/>
                  <a:pt x="135" y="22"/>
                  <a:pt x="135" y="30"/>
                </a:cubicBezTo>
                <a:cubicBezTo>
                  <a:pt x="135" y="33"/>
                  <a:pt x="135" y="33"/>
                  <a:pt x="135" y="33"/>
                </a:cubicBezTo>
                <a:cubicBezTo>
                  <a:pt x="67" y="33"/>
                  <a:pt x="67" y="33"/>
                  <a:pt x="67" y="33"/>
                </a:cubicBezTo>
                <a:lnTo>
                  <a:pt x="67" y="30"/>
                </a:lnTo>
                <a:close/>
                <a:moveTo>
                  <a:pt x="28" y="40"/>
                </a:moveTo>
                <a:cubicBezTo>
                  <a:pt x="39" y="40"/>
                  <a:pt x="39" y="40"/>
                  <a:pt x="39" y="40"/>
                </a:cubicBezTo>
                <a:cubicBezTo>
                  <a:pt x="39" y="168"/>
                  <a:pt x="39" y="168"/>
                  <a:pt x="39" y="168"/>
                </a:cubicBezTo>
                <a:cubicBezTo>
                  <a:pt x="28" y="168"/>
                  <a:pt x="28" y="168"/>
                  <a:pt x="28" y="168"/>
                </a:cubicBezTo>
                <a:lnTo>
                  <a:pt x="28" y="40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54B0B62-7667-4843-D161-774D90FDE56D}"/>
              </a:ext>
            </a:extLst>
          </p:cNvPr>
          <p:cNvSpPr txBox="1"/>
          <p:nvPr/>
        </p:nvSpPr>
        <p:spPr>
          <a:xfrm>
            <a:off x="677557" y="1163037"/>
            <a:ext cx="3933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 Content Creators &amp; Social Media Marketing</a:t>
            </a:r>
            <a:endParaRPr kumimoji="1" lang="zh-CN" altLang="en-US" sz="1200" b="1" dirty="0">
              <a:solidFill>
                <a:srgbClr val="1737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9B6FDA6-2D0C-0D37-FFC9-DC14997E014B}"/>
              </a:ext>
            </a:extLst>
          </p:cNvPr>
          <p:cNvSpPr txBox="1"/>
          <p:nvPr/>
        </p:nvSpPr>
        <p:spPr>
          <a:xfrm>
            <a:off x="4997515" y="2956491"/>
            <a:ext cx="3005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 Investment and Financial Analysis</a:t>
            </a:r>
            <a:endParaRPr kumimoji="1" lang="zh-CN" altLang="en-US" sz="1200" b="1" dirty="0">
              <a:solidFill>
                <a:srgbClr val="1737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2C08793-8BFD-68D5-E0CE-D8004C31C26F}"/>
              </a:ext>
            </a:extLst>
          </p:cNvPr>
          <p:cNvSpPr txBox="1"/>
          <p:nvPr/>
        </p:nvSpPr>
        <p:spPr>
          <a:xfrm>
            <a:off x="992682" y="2944325"/>
            <a:ext cx="3242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Opinion Monitoring on AI Topics</a:t>
            </a:r>
            <a:endParaRPr kumimoji="1" lang="zh-CN" altLang="en-US" sz="1200" b="1" dirty="0">
              <a:solidFill>
                <a:srgbClr val="1737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44E79E5-1172-68D9-17CB-4C86AC69C5A5}"/>
              </a:ext>
            </a:extLst>
          </p:cNvPr>
          <p:cNvSpPr txBox="1"/>
          <p:nvPr/>
        </p:nvSpPr>
        <p:spPr>
          <a:xfrm>
            <a:off x="5472317" y="1163037"/>
            <a:ext cx="1972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Technology Companies</a:t>
            </a:r>
            <a:endParaRPr kumimoji="1" lang="zh-CN" altLang="en-US" sz="1200" b="1" dirty="0">
              <a:solidFill>
                <a:srgbClr val="1737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A942AAD-810C-35FB-3367-51F9AA0FF5E5}"/>
              </a:ext>
            </a:extLst>
          </p:cNvPr>
          <p:cNvSpPr txBox="1"/>
          <p:nvPr/>
        </p:nvSpPr>
        <p:spPr>
          <a:xfrm>
            <a:off x="826478" y="1449089"/>
            <a:ext cx="3695011" cy="140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20000"/>
              </a:lnSpc>
              <a:buAutoNum type="arabicParenBoth"/>
            </a:pPr>
            <a:r>
              <a:rPr lang="en-US" altLang="zh-CN" sz="12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-US" altLang="zh-CN" sz="1200" dirty="0">
                <a:solidFill>
                  <a:srgbClr val="17375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everage temporal analysis to identify</a:t>
            </a:r>
          </a:p>
          <a:p>
            <a:pPr>
              <a:lnSpc>
                <a:spcPct val="120000"/>
              </a:lnSpc>
            </a:pPr>
            <a:r>
              <a:rPr lang="en-US" altLang="zh-CN" sz="1200" u="sng" dirty="0">
                <a:solidFill>
                  <a:srgbClr val="17375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optimal posting times</a:t>
            </a:r>
            <a:r>
              <a:rPr lang="en-US" altLang="zh-CN" sz="1200" dirty="0">
                <a:solidFill>
                  <a:srgbClr val="17375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(2) U</a:t>
            </a:r>
            <a:r>
              <a:rPr lang="en-US" altLang="zh-CN" sz="1200" dirty="0">
                <a:solidFill>
                  <a:srgbClr val="17375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 Reddit &amp; YouTube word cloud analysis to </a:t>
            </a:r>
            <a:r>
              <a:rPr lang="en-US" altLang="zh-CN" sz="1200" u="sng" dirty="0">
                <a:solidFill>
                  <a:srgbClr val="17375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optimize video titles, ad copy</a:t>
            </a:r>
            <a:r>
              <a:rPr lang="en-US" altLang="zh-CN" sz="1200" dirty="0">
                <a:solidFill>
                  <a:srgbClr val="17375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and promotional strategies.</a:t>
            </a:r>
          </a:p>
          <a:p>
            <a:pPr>
              <a:lnSpc>
                <a:spcPct val="120000"/>
              </a:lnSpc>
            </a:pPr>
            <a:endParaRPr kumimoji="1" lang="zh-CN" altLang="en-US" sz="1200" dirty="0">
              <a:solidFill>
                <a:srgbClr val="1737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428E72B-12D9-373D-AA01-639C685EFD0D}"/>
              </a:ext>
            </a:extLst>
          </p:cNvPr>
          <p:cNvSpPr txBox="1"/>
          <p:nvPr/>
        </p:nvSpPr>
        <p:spPr>
          <a:xfrm>
            <a:off x="4611134" y="1444282"/>
            <a:ext cx="3695023" cy="118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(1) Help tech companies determine which AI domains (e.g., multimodal AI) are worth further development.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(2) Allow them to </a:t>
            </a:r>
            <a:r>
              <a:rPr lang="en-US" altLang="zh-CN" sz="1200" u="sng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stay ahead of market demands</a:t>
            </a:r>
            <a:r>
              <a:rPr lang="en-US" altLang="zh-CN" sz="12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and secure a competitive advantage.</a:t>
            </a:r>
            <a:endParaRPr kumimoji="1" lang="zh-CN" altLang="en-US" sz="1200" dirty="0">
              <a:solidFill>
                <a:srgbClr val="1737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6F4F7BA-C9AD-AD72-F993-185397F0134B}"/>
              </a:ext>
            </a:extLst>
          </p:cNvPr>
          <p:cNvSpPr txBox="1"/>
          <p:nvPr/>
        </p:nvSpPr>
        <p:spPr>
          <a:xfrm>
            <a:off x="4611134" y="3233490"/>
            <a:ext cx="3695023" cy="9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(1) Investors: Forecast investment opportunities including </a:t>
            </a:r>
            <a:r>
              <a:rPr lang="en-US" altLang="zh-CN" sz="1200" u="sng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startups, stocks, and AI-focused funds</a:t>
            </a:r>
            <a:r>
              <a:rPr lang="en-US" altLang="zh-CN" sz="12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(2) Venture Capital Firms: Identify emerging AI fields with high potential for long-term success.</a:t>
            </a:r>
            <a:endParaRPr kumimoji="1" lang="zh-CN" altLang="en-US" sz="1200" dirty="0">
              <a:solidFill>
                <a:srgbClr val="1737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16DFBA8-55D1-F474-5417-405E1082F261}"/>
              </a:ext>
            </a:extLst>
          </p:cNvPr>
          <p:cNvSpPr txBox="1"/>
          <p:nvPr/>
        </p:nvSpPr>
        <p:spPr>
          <a:xfrm>
            <a:off x="839189" y="3233490"/>
            <a:ext cx="3695011" cy="118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(1) Analyze AI-related discussions particularly concerning </a:t>
            </a:r>
            <a:r>
              <a:rPr lang="en-US" altLang="zh-CN" sz="1200" u="sng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 regulations, privacy, and ethic</a:t>
            </a:r>
            <a:r>
              <a:rPr lang="en-US" altLang="zh-CN" sz="12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s.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(2) Gauge public sentiment toward AI governance and implement more</a:t>
            </a:r>
            <a:r>
              <a:rPr lang="en-US" altLang="zh-CN" sz="1200" u="sng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informed and effective regulations</a:t>
            </a:r>
            <a:r>
              <a:rPr lang="en-US" altLang="zh-CN" sz="12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kumimoji="1" lang="zh-CN" altLang="en-US" sz="1200" dirty="0">
              <a:solidFill>
                <a:srgbClr val="1737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59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4"/>
    </mc:Choice>
    <mc:Fallback xmlns="">
      <p:transition spd="slow" advTm="48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07B01-6074-EC20-83CB-0F941C457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F1873755-12D4-3F17-E1ED-15AF77814E57}"/>
              </a:ext>
            </a:extLst>
          </p:cNvPr>
          <p:cNvSpPr/>
          <p:nvPr/>
        </p:nvSpPr>
        <p:spPr>
          <a:xfrm>
            <a:off x="-5228" y="142062"/>
            <a:ext cx="292359" cy="493944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470FB5E-1BD2-F891-068A-7766013AAEDD}"/>
              </a:ext>
            </a:extLst>
          </p:cNvPr>
          <p:cNvSpPr/>
          <p:nvPr/>
        </p:nvSpPr>
        <p:spPr>
          <a:xfrm>
            <a:off x="364819" y="136731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22F740D-47FF-44FD-7E99-7D922DC8A2CF}"/>
              </a:ext>
            </a:extLst>
          </p:cNvPr>
          <p:cNvSpPr/>
          <p:nvPr/>
        </p:nvSpPr>
        <p:spPr>
          <a:xfrm flipV="1">
            <a:off x="8903099" y="226012"/>
            <a:ext cx="133967" cy="362507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>
              <a:solidFill>
                <a:srgbClr val="4E639C"/>
              </a:solidFill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0B93E507-23AD-B16B-C49A-77340384B615}"/>
              </a:ext>
            </a:extLst>
          </p:cNvPr>
          <p:cNvSpPr txBox="1"/>
          <p:nvPr/>
        </p:nvSpPr>
        <p:spPr>
          <a:xfrm>
            <a:off x="563056" y="176354"/>
            <a:ext cx="5593167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500" b="1" dirty="0">
                <a:solidFill>
                  <a:srgbClr val="17375E"/>
                </a:solidFill>
                <a:sym typeface="Arial" panose="020B0604020202020204" pitchFamily="34" charset="0"/>
              </a:rPr>
              <a:t>Project Limitations</a:t>
            </a:r>
            <a:endParaRPr lang="zh-CN" altLang="en-US" sz="2500" b="1" dirty="0">
              <a:solidFill>
                <a:srgbClr val="17375E"/>
              </a:solidFill>
              <a:sym typeface="Arial" panose="020B0604020202020204" pitchFamily="34" charset="0"/>
            </a:endParaRP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DDE81112-1F66-E3BC-D4FF-A7BB7011A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27" y="1057934"/>
            <a:ext cx="2573759" cy="1250744"/>
          </a:xfrm>
          <a:prstGeom prst="roundRect">
            <a:avLst>
              <a:gd name="adj" fmla="val 4167"/>
            </a:avLst>
          </a:prstGeom>
          <a:solidFill>
            <a:srgbClr val="17375E"/>
          </a:solidFill>
          <a:ln w="12700">
            <a:solidFill>
              <a:srgbClr val="D9D9D9">
                <a:alpha val="52156"/>
              </a:srgbClr>
            </a:solidFill>
            <a:round/>
            <a:headEnd/>
            <a:tailEnd/>
          </a:ln>
          <a:effectLst>
            <a:outerShdw dist="127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EC52A1B-19C9-B698-5907-FCA99B51F543}"/>
              </a:ext>
            </a:extLst>
          </p:cNvPr>
          <p:cNvGrpSpPr/>
          <p:nvPr/>
        </p:nvGrpSpPr>
        <p:grpSpPr>
          <a:xfrm>
            <a:off x="371246" y="1353512"/>
            <a:ext cx="2450641" cy="734596"/>
            <a:chOff x="371246" y="1297339"/>
            <a:chExt cx="2450641" cy="734596"/>
          </a:xfrm>
        </p:grpSpPr>
        <p:sp>
          <p:nvSpPr>
            <p:cNvPr id="8" name="圆角矩形 2">
              <a:extLst>
                <a:ext uri="{FF2B5EF4-FFF2-40B4-BE49-F238E27FC236}">
                  <a16:creationId xmlns:a16="http://schemas.microsoft.com/office/drawing/2014/main" id="{C307FE41-933C-5E92-6546-45103458A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327" y="1297339"/>
              <a:ext cx="742560" cy="734596"/>
            </a:xfrm>
            <a:prstGeom prst="roundRect">
              <a:avLst>
                <a:gd name="adj" fmla="val 4333"/>
              </a:avLst>
            </a:prstGeom>
            <a:solidFill>
              <a:srgbClr val="17375E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  <p:sp>
          <p:nvSpPr>
            <p:cNvPr id="42" name="文本框 29">
              <a:extLst>
                <a:ext uri="{FF2B5EF4-FFF2-40B4-BE49-F238E27FC236}">
                  <a16:creationId xmlns:a16="http://schemas.microsoft.com/office/drawing/2014/main" id="{288A984A-A1BF-D17C-E21F-2C55103CD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46" y="1349201"/>
              <a:ext cx="174322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Limited Data Access</a:t>
              </a:r>
              <a:endPara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56EFFDCC-E361-CBF8-CE9F-992D7398B6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4149" y="1439212"/>
              <a:ext cx="479425" cy="450850"/>
            </a:xfrm>
            <a:custGeom>
              <a:avLst/>
              <a:gdLst>
                <a:gd name="T0" fmla="*/ 128 w 128"/>
                <a:gd name="T1" fmla="*/ 99 h 120"/>
                <a:gd name="T2" fmla="*/ 128 w 128"/>
                <a:gd name="T3" fmla="*/ 21 h 120"/>
                <a:gd name="T4" fmla="*/ 64 w 128"/>
                <a:gd name="T5" fmla="*/ 0 h 120"/>
                <a:gd name="T6" fmla="*/ 0 w 128"/>
                <a:gd name="T7" fmla="*/ 21 h 120"/>
                <a:gd name="T8" fmla="*/ 0 w 128"/>
                <a:gd name="T9" fmla="*/ 99 h 120"/>
                <a:gd name="T10" fmla="*/ 64 w 128"/>
                <a:gd name="T11" fmla="*/ 120 h 120"/>
                <a:gd name="T12" fmla="*/ 128 w 128"/>
                <a:gd name="T13" fmla="*/ 99 h 120"/>
                <a:gd name="T14" fmla="*/ 123 w 128"/>
                <a:gd name="T15" fmla="*/ 99 h 120"/>
                <a:gd name="T16" fmla="*/ 120 w 128"/>
                <a:gd name="T17" fmla="*/ 104 h 120"/>
                <a:gd name="T18" fmla="*/ 107 w 128"/>
                <a:gd name="T19" fmla="*/ 110 h 120"/>
                <a:gd name="T20" fmla="*/ 64 w 128"/>
                <a:gd name="T21" fmla="*/ 116 h 120"/>
                <a:gd name="T22" fmla="*/ 21 w 128"/>
                <a:gd name="T23" fmla="*/ 110 h 120"/>
                <a:gd name="T24" fmla="*/ 5 w 128"/>
                <a:gd name="T25" fmla="*/ 99 h 120"/>
                <a:gd name="T26" fmla="*/ 5 w 128"/>
                <a:gd name="T27" fmla="*/ 81 h 120"/>
                <a:gd name="T28" fmla="*/ 7 w 128"/>
                <a:gd name="T29" fmla="*/ 83 h 120"/>
                <a:gd name="T30" fmla="*/ 64 w 128"/>
                <a:gd name="T31" fmla="*/ 94 h 120"/>
                <a:gd name="T32" fmla="*/ 121 w 128"/>
                <a:gd name="T33" fmla="*/ 83 h 120"/>
                <a:gd name="T34" fmla="*/ 123 w 128"/>
                <a:gd name="T35" fmla="*/ 81 h 120"/>
                <a:gd name="T36" fmla="*/ 123 w 128"/>
                <a:gd name="T37" fmla="*/ 99 h 120"/>
                <a:gd name="T38" fmla="*/ 123 w 128"/>
                <a:gd name="T39" fmla="*/ 73 h 120"/>
                <a:gd name="T40" fmla="*/ 120 w 128"/>
                <a:gd name="T41" fmla="*/ 78 h 120"/>
                <a:gd name="T42" fmla="*/ 107 w 128"/>
                <a:gd name="T43" fmla="*/ 84 h 120"/>
                <a:gd name="T44" fmla="*/ 64 w 128"/>
                <a:gd name="T45" fmla="*/ 90 h 120"/>
                <a:gd name="T46" fmla="*/ 21 w 128"/>
                <a:gd name="T47" fmla="*/ 84 h 120"/>
                <a:gd name="T48" fmla="*/ 5 w 128"/>
                <a:gd name="T49" fmla="*/ 73 h 120"/>
                <a:gd name="T50" fmla="*/ 5 w 128"/>
                <a:gd name="T51" fmla="*/ 55 h 120"/>
                <a:gd name="T52" fmla="*/ 7 w 128"/>
                <a:gd name="T53" fmla="*/ 57 h 120"/>
                <a:gd name="T54" fmla="*/ 64 w 128"/>
                <a:gd name="T55" fmla="*/ 68 h 120"/>
                <a:gd name="T56" fmla="*/ 121 w 128"/>
                <a:gd name="T57" fmla="*/ 57 h 120"/>
                <a:gd name="T58" fmla="*/ 123 w 128"/>
                <a:gd name="T59" fmla="*/ 55 h 120"/>
                <a:gd name="T60" fmla="*/ 123 w 128"/>
                <a:gd name="T61" fmla="*/ 73 h 120"/>
                <a:gd name="T62" fmla="*/ 123 w 128"/>
                <a:gd name="T63" fmla="*/ 47 h 120"/>
                <a:gd name="T64" fmla="*/ 120 w 128"/>
                <a:gd name="T65" fmla="*/ 53 h 120"/>
                <a:gd name="T66" fmla="*/ 107 w 128"/>
                <a:gd name="T67" fmla="*/ 58 h 120"/>
                <a:gd name="T68" fmla="*/ 64 w 128"/>
                <a:gd name="T69" fmla="*/ 64 h 120"/>
                <a:gd name="T70" fmla="*/ 21 w 128"/>
                <a:gd name="T71" fmla="*/ 58 h 120"/>
                <a:gd name="T72" fmla="*/ 5 w 128"/>
                <a:gd name="T73" fmla="*/ 47 h 120"/>
                <a:gd name="T74" fmla="*/ 5 w 128"/>
                <a:gd name="T75" fmla="*/ 29 h 120"/>
                <a:gd name="T76" fmla="*/ 7 w 128"/>
                <a:gd name="T77" fmla="*/ 31 h 120"/>
                <a:gd name="T78" fmla="*/ 64 w 128"/>
                <a:gd name="T79" fmla="*/ 42 h 120"/>
                <a:gd name="T80" fmla="*/ 121 w 128"/>
                <a:gd name="T81" fmla="*/ 31 h 120"/>
                <a:gd name="T82" fmla="*/ 123 w 128"/>
                <a:gd name="T83" fmla="*/ 29 h 120"/>
                <a:gd name="T84" fmla="*/ 123 w 128"/>
                <a:gd name="T85" fmla="*/ 47 h 120"/>
                <a:gd name="T86" fmla="*/ 120 w 128"/>
                <a:gd name="T87" fmla="*/ 27 h 120"/>
                <a:gd name="T88" fmla="*/ 107 w 128"/>
                <a:gd name="T89" fmla="*/ 32 h 120"/>
                <a:gd name="T90" fmla="*/ 64 w 128"/>
                <a:gd name="T91" fmla="*/ 38 h 120"/>
                <a:gd name="T92" fmla="*/ 21 w 128"/>
                <a:gd name="T93" fmla="*/ 32 h 120"/>
                <a:gd name="T94" fmla="*/ 5 w 128"/>
                <a:gd name="T95" fmla="*/ 21 h 120"/>
                <a:gd name="T96" fmla="*/ 8 w 128"/>
                <a:gd name="T97" fmla="*/ 16 h 120"/>
                <a:gd name="T98" fmla="*/ 21 w 128"/>
                <a:gd name="T99" fmla="*/ 10 h 120"/>
                <a:gd name="T100" fmla="*/ 64 w 128"/>
                <a:gd name="T101" fmla="*/ 4 h 120"/>
                <a:gd name="T102" fmla="*/ 107 w 128"/>
                <a:gd name="T103" fmla="*/ 10 h 120"/>
                <a:gd name="T104" fmla="*/ 123 w 128"/>
                <a:gd name="T105" fmla="*/ 21 h 120"/>
                <a:gd name="T106" fmla="*/ 120 w 128"/>
                <a:gd name="T107" fmla="*/ 2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20">
                  <a:moveTo>
                    <a:pt x="128" y="99"/>
                  </a:moveTo>
                  <a:cubicBezTo>
                    <a:pt x="128" y="21"/>
                    <a:pt x="128" y="21"/>
                    <a:pt x="128" y="21"/>
                  </a:cubicBezTo>
                  <a:cubicBezTo>
                    <a:pt x="128" y="7"/>
                    <a:pt x="95" y="0"/>
                    <a:pt x="64" y="0"/>
                  </a:cubicBezTo>
                  <a:cubicBezTo>
                    <a:pt x="33" y="0"/>
                    <a:pt x="0" y="7"/>
                    <a:pt x="0" y="2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13"/>
                    <a:pt x="33" y="120"/>
                    <a:pt x="64" y="120"/>
                  </a:cubicBezTo>
                  <a:cubicBezTo>
                    <a:pt x="95" y="120"/>
                    <a:pt x="127" y="113"/>
                    <a:pt x="128" y="99"/>
                  </a:cubicBezTo>
                  <a:close/>
                  <a:moveTo>
                    <a:pt x="123" y="99"/>
                  </a:moveTo>
                  <a:cubicBezTo>
                    <a:pt x="123" y="101"/>
                    <a:pt x="122" y="103"/>
                    <a:pt x="120" y="104"/>
                  </a:cubicBezTo>
                  <a:cubicBezTo>
                    <a:pt x="117" y="107"/>
                    <a:pt x="112" y="108"/>
                    <a:pt x="107" y="110"/>
                  </a:cubicBezTo>
                  <a:cubicBezTo>
                    <a:pt x="96" y="114"/>
                    <a:pt x="80" y="116"/>
                    <a:pt x="64" y="116"/>
                  </a:cubicBezTo>
                  <a:cubicBezTo>
                    <a:pt x="48" y="116"/>
                    <a:pt x="32" y="114"/>
                    <a:pt x="21" y="110"/>
                  </a:cubicBezTo>
                  <a:cubicBezTo>
                    <a:pt x="11" y="107"/>
                    <a:pt x="5" y="103"/>
                    <a:pt x="5" y="99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17" y="90"/>
                    <a:pt x="39" y="94"/>
                    <a:pt x="64" y="94"/>
                  </a:cubicBezTo>
                  <a:cubicBezTo>
                    <a:pt x="89" y="94"/>
                    <a:pt x="111" y="90"/>
                    <a:pt x="121" y="83"/>
                  </a:cubicBezTo>
                  <a:cubicBezTo>
                    <a:pt x="123" y="81"/>
                    <a:pt x="123" y="81"/>
                    <a:pt x="123" y="81"/>
                  </a:cubicBezTo>
                  <a:lnTo>
                    <a:pt x="123" y="99"/>
                  </a:lnTo>
                  <a:close/>
                  <a:moveTo>
                    <a:pt x="123" y="73"/>
                  </a:moveTo>
                  <a:cubicBezTo>
                    <a:pt x="123" y="75"/>
                    <a:pt x="122" y="77"/>
                    <a:pt x="120" y="78"/>
                  </a:cubicBezTo>
                  <a:cubicBezTo>
                    <a:pt x="117" y="81"/>
                    <a:pt x="112" y="83"/>
                    <a:pt x="107" y="84"/>
                  </a:cubicBezTo>
                  <a:cubicBezTo>
                    <a:pt x="96" y="88"/>
                    <a:pt x="80" y="90"/>
                    <a:pt x="64" y="90"/>
                  </a:cubicBezTo>
                  <a:cubicBezTo>
                    <a:pt x="48" y="90"/>
                    <a:pt x="32" y="88"/>
                    <a:pt x="21" y="84"/>
                  </a:cubicBezTo>
                  <a:cubicBezTo>
                    <a:pt x="11" y="81"/>
                    <a:pt x="5" y="77"/>
                    <a:pt x="5" y="73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17" y="64"/>
                    <a:pt x="39" y="68"/>
                    <a:pt x="64" y="68"/>
                  </a:cubicBezTo>
                  <a:cubicBezTo>
                    <a:pt x="89" y="68"/>
                    <a:pt x="111" y="64"/>
                    <a:pt x="121" y="57"/>
                  </a:cubicBezTo>
                  <a:cubicBezTo>
                    <a:pt x="123" y="55"/>
                    <a:pt x="123" y="55"/>
                    <a:pt x="123" y="55"/>
                  </a:cubicBezTo>
                  <a:lnTo>
                    <a:pt x="123" y="73"/>
                  </a:lnTo>
                  <a:close/>
                  <a:moveTo>
                    <a:pt x="123" y="47"/>
                  </a:moveTo>
                  <a:cubicBezTo>
                    <a:pt x="123" y="49"/>
                    <a:pt x="122" y="51"/>
                    <a:pt x="120" y="53"/>
                  </a:cubicBezTo>
                  <a:cubicBezTo>
                    <a:pt x="117" y="55"/>
                    <a:pt x="112" y="57"/>
                    <a:pt x="107" y="58"/>
                  </a:cubicBezTo>
                  <a:cubicBezTo>
                    <a:pt x="96" y="62"/>
                    <a:pt x="80" y="64"/>
                    <a:pt x="64" y="64"/>
                  </a:cubicBezTo>
                  <a:cubicBezTo>
                    <a:pt x="48" y="64"/>
                    <a:pt x="32" y="62"/>
                    <a:pt x="21" y="58"/>
                  </a:cubicBezTo>
                  <a:cubicBezTo>
                    <a:pt x="11" y="55"/>
                    <a:pt x="5" y="51"/>
                    <a:pt x="5" y="4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17" y="38"/>
                    <a:pt x="39" y="42"/>
                    <a:pt x="64" y="42"/>
                  </a:cubicBezTo>
                  <a:cubicBezTo>
                    <a:pt x="89" y="42"/>
                    <a:pt x="111" y="38"/>
                    <a:pt x="121" y="31"/>
                  </a:cubicBezTo>
                  <a:cubicBezTo>
                    <a:pt x="123" y="29"/>
                    <a:pt x="123" y="29"/>
                    <a:pt x="123" y="29"/>
                  </a:cubicBezTo>
                  <a:lnTo>
                    <a:pt x="123" y="47"/>
                  </a:lnTo>
                  <a:close/>
                  <a:moveTo>
                    <a:pt x="120" y="27"/>
                  </a:moveTo>
                  <a:cubicBezTo>
                    <a:pt x="117" y="29"/>
                    <a:pt x="112" y="31"/>
                    <a:pt x="107" y="32"/>
                  </a:cubicBezTo>
                  <a:cubicBezTo>
                    <a:pt x="96" y="36"/>
                    <a:pt x="80" y="38"/>
                    <a:pt x="64" y="38"/>
                  </a:cubicBezTo>
                  <a:cubicBezTo>
                    <a:pt x="48" y="38"/>
                    <a:pt x="32" y="36"/>
                    <a:pt x="21" y="32"/>
                  </a:cubicBezTo>
                  <a:cubicBezTo>
                    <a:pt x="11" y="29"/>
                    <a:pt x="5" y="25"/>
                    <a:pt x="5" y="21"/>
                  </a:cubicBezTo>
                  <a:cubicBezTo>
                    <a:pt x="5" y="19"/>
                    <a:pt x="6" y="17"/>
                    <a:pt x="8" y="16"/>
                  </a:cubicBezTo>
                  <a:cubicBezTo>
                    <a:pt x="11" y="13"/>
                    <a:pt x="16" y="12"/>
                    <a:pt x="21" y="10"/>
                  </a:cubicBezTo>
                  <a:cubicBezTo>
                    <a:pt x="32" y="6"/>
                    <a:pt x="48" y="4"/>
                    <a:pt x="64" y="4"/>
                  </a:cubicBezTo>
                  <a:cubicBezTo>
                    <a:pt x="80" y="4"/>
                    <a:pt x="96" y="6"/>
                    <a:pt x="107" y="10"/>
                  </a:cubicBezTo>
                  <a:cubicBezTo>
                    <a:pt x="117" y="13"/>
                    <a:pt x="123" y="17"/>
                    <a:pt x="123" y="21"/>
                  </a:cubicBezTo>
                  <a:cubicBezTo>
                    <a:pt x="123" y="23"/>
                    <a:pt x="122" y="25"/>
                    <a:pt x="120" y="2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圆角矩形 1">
            <a:extLst>
              <a:ext uri="{FF2B5EF4-FFF2-40B4-BE49-F238E27FC236}">
                <a16:creationId xmlns:a16="http://schemas.microsoft.com/office/drawing/2014/main" id="{E6DECA77-0C3F-CC39-C1D2-0659B83C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430" y="1052708"/>
            <a:ext cx="2573759" cy="1250744"/>
          </a:xfrm>
          <a:prstGeom prst="roundRect">
            <a:avLst>
              <a:gd name="adj" fmla="val 4167"/>
            </a:avLst>
          </a:prstGeom>
          <a:solidFill>
            <a:srgbClr val="C4913B"/>
          </a:solidFill>
          <a:ln w="12700">
            <a:solidFill>
              <a:srgbClr val="D9D9D9">
                <a:alpha val="52156"/>
              </a:srgbClr>
            </a:solidFill>
            <a:round/>
            <a:headEnd/>
            <a:tailEnd/>
          </a:ln>
          <a:effectLst>
            <a:outerShdw dist="127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6E152CD-39E0-8006-D55D-5BA7806F84C2}"/>
              </a:ext>
            </a:extLst>
          </p:cNvPr>
          <p:cNvGrpSpPr/>
          <p:nvPr/>
        </p:nvGrpSpPr>
        <p:grpSpPr>
          <a:xfrm>
            <a:off x="3254197" y="1280637"/>
            <a:ext cx="2451593" cy="923330"/>
            <a:chOff x="370294" y="1229690"/>
            <a:chExt cx="2451593" cy="923330"/>
          </a:xfrm>
        </p:grpSpPr>
        <p:sp>
          <p:nvSpPr>
            <p:cNvPr id="50" name="圆角矩形 2">
              <a:extLst>
                <a:ext uri="{FF2B5EF4-FFF2-40B4-BE49-F238E27FC236}">
                  <a16:creationId xmlns:a16="http://schemas.microsoft.com/office/drawing/2014/main" id="{297D60A6-3AA8-4CFB-A2AF-8FBF27DE7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327" y="1297339"/>
              <a:ext cx="742560" cy="734596"/>
            </a:xfrm>
            <a:prstGeom prst="roundRect">
              <a:avLst>
                <a:gd name="adj" fmla="val 4333"/>
              </a:avLst>
            </a:prstGeom>
            <a:solidFill>
              <a:srgbClr val="C4913B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  <p:sp>
          <p:nvSpPr>
            <p:cNvPr id="51" name="文本框 29">
              <a:extLst>
                <a:ext uri="{FF2B5EF4-FFF2-40B4-BE49-F238E27FC236}">
                  <a16:creationId xmlns:a16="http://schemas.microsoft.com/office/drawing/2014/main" id="{352DA78E-EF61-5684-3798-1C1E7D9DF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94" y="1229690"/>
              <a:ext cx="174322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Simplistic Forecasting Model</a:t>
              </a:r>
              <a:endPara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53" name="圆角矩形 1">
            <a:extLst>
              <a:ext uri="{FF2B5EF4-FFF2-40B4-BE49-F238E27FC236}">
                <a16:creationId xmlns:a16="http://schemas.microsoft.com/office/drawing/2014/main" id="{F1E64323-73E8-4BDE-5ADF-3B146E5C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504" y="1052708"/>
            <a:ext cx="2573759" cy="1250744"/>
          </a:xfrm>
          <a:prstGeom prst="roundRect">
            <a:avLst>
              <a:gd name="adj" fmla="val 4167"/>
            </a:avLst>
          </a:prstGeom>
          <a:solidFill>
            <a:srgbClr val="17375E"/>
          </a:solidFill>
          <a:ln w="12700">
            <a:solidFill>
              <a:srgbClr val="D9D9D9">
                <a:alpha val="52156"/>
              </a:srgbClr>
            </a:solidFill>
            <a:round/>
            <a:headEnd/>
            <a:tailEnd/>
          </a:ln>
          <a:effectLst>
            <a:outerShdw dist="127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04D0C7B-D414-C8AC-3E8B-DA2A1436006C}"/>
              </a:ext>
            </a:extLst>
          </p:cNvPr>
          <p:cNvGrpSpPr/>
          <p:nvPr/>
        </p:nvGrpSpPr>
        <p:grpSpPr>
          <a:xfrm>
            <a:off x="6167015" y="1253919"/>
            <a:ext cx="2439849" cy="923330"/>
            <a:chOff x="382038" y="1202972"/>
            <a:chExt cx="2439849" cy="923330"/>
          </a:xfrm>
        </p:grpSpPr>
        <p:sp>
          <p:nvSpPr>
            <p:cNvPr id="55" name="圆角矩形 2">
              <a:extLst>
                <a:ext uri="{FF2B5EF4-FFF2-40B4-BE49-F238E27FC236}">
                  <a16:creationId xmlns:a16="http://schemas.microsoft.com/office/drawing/2014/main" id="{7A417D97-4A7C-324C-AD7E-E41F86E4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327" y="1297339"/>
              <a:ext cx="742560" cy="734596"/>
            </a:xfrm>
            <a:prstGeom prst="roundRect">
              <a:avLst>
                <a:gd name="adj" fmla="val 4333"/>
              </a:avLst>
            </a:prstGeom>
            <a:solidFill>
              <a:srgbClr val="17375E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  <p:sp>
          <p:nvSpPr>
            <p:cNvPr id="56" name="文本框 29">
              <a:extLst>
                <a:ext uri="{FF2B5EF4-FFF2-40B4-BE49-F238E27FC236}">
                  <a16:creationId xmlns:a16="http://schemas.microsoft.com/office/drawing/2014/main" id="{1B25BFB6-6BF6-B8A0-0623-C642FF9AD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038" y="1202972"/>
              <a:ext cx="174322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Textual Analysis Challenges</a:t>
              </a:r>
              <a:endPara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0F14C17-24BC-7901-5760-404D50E8D523}"/>
              </a:ext>
            </a:extLst>
          </p:cNvPr>
          <p:cNvGrpSpPr/>
          <p:nvPr/>
        </p:nvGrpSpPr>
        <p:grpSpPr>
          <a:xfrm>
            <a:off x="5111575" y="1490159"/>
            <a:ext cx="481013" cy="479425"/>
            <a:chOff x="9217025" y="2227263"/>
            <a:chExt cx="481013" cy="479425"/>
          </a:xfrm>
          <a:solidFill>
            <a:schemeClr val="bg1"/>
          </a:solidFill>
        </p:grpSpPr>
        <p:sp>
          <p:nvSpPr>
            <p:cNvPr id="59" name="Freeform 105">
              <a:extLst>
                <a:ext uri="{FF2B5EF4-FFF2-40B4-BE49-F238E27FC236}">
                  <a16:creationId xmlns:a16="http://schemas.microsoft.com/office/drawing/2014/main" id="{E08C2282-69F7-E714-D4C7-7349662DB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2227263"/>
              <a:ext cx="481013" cy="479425"/>
            </a:xfrm>
            <a:custGeom>
              <a:avLst/>
              <a:gdLst>
                <a:gd name="T0" fmla="*/ 126 w 128"/>
                <a:gd name="T1" fmla="*/ 123 h 128"/>
                <a:gd name="T2" fmla="*/ 5 w 128"/>
                <a:gd name="T3" fmla="*/ 123 h 128"/>
                <a:gd name="T4" fmla="*/ 5 w 128"/>
                <a:gd name="T5" fmla="*/ 2 h 128"/>
                <a:gd name="T6" fmla="*/ 2 w 128"/>
                <a:gd name="T7" fmla="*/ 0 h 128"/>
                <a:gd name="T8" fmla="*/ 0 w 128"/>
                <a:gd name="T9" fmla="*/ 2 h 128"/>
                <a:gd name="T10" fmla="*/ 0 w 128"/>
                <a:gd name="T11" fmla="*/ 126 h 128"/>
                <a:gd name="T12" fmla="*/ 2 w 128"/>
                <a:gd name="T13" fmla="*/ 128 h 128"/>
                <a:gd name="T14" fmla="*/ 126 w 128"/>
                <a:gd name="T15" fmla="*/ 128 h 128"/>
                <a:gd name="T16" fmla="*/ 128 w 128"/>
                <a:gd name="T17" fmla="*/ 126 h 128"/>
                <a:gd name="T18" fmla="*/ 126 w 128"/>
                <a:gd name="T19" fmla="*/ 12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126" y="123"/>
                  </a:moveTo>
                  <a:cubicBezTo>
                    <a:pt x="5" y="123"/>
                    <a:pt x="5" y="123"/>
                    <a:pt x="5" y="12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7"/>
                    <a:pt x="1" y="128"/>
                    <a:pt x="2" y="128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27" y="128"/>
                    <a:pt x="128" y="127"/>
                    <a:pt x="128" y="126"/>
                  </a:cubicBezTo>
                  <a:cubicBezTo>
                    <a:pt x="128" y="124"/>
                    <a:pt x="127" y="123"/>
                    <a:pt x="126" y="12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06">
              <a:extLst>
                <a:ext uri="{FF2B5EF4-FFF2-40B4-BE49-F238E27FC236}">
                  <a16:creationId xmlns:a16="http://schemas.microsoft.com/office/drawing/2014/main" id="{6C4DAB68-A1D8-3285-4660-51471F0CC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4175" y="2316163"/>
              <a:ext cx="423863" cy="274638"/>
            </a:xfrm>
            <a:custGeom>
              <a:avLst/>
              <a:gdLst>
                <a:gd name="T0" fmla="*/ 2 w 113"/>
                <a:gd name="T1" fmla="*/ 49 h 73"/>
                <a:gd name="T2" fmla="*/ 16 w 113"/>
                <a:gd name="T3" fmla="*/ 49 h 73"/>
                <a:gd name="T4" fmla="*/ 35 w 113"/>
                <a:gd name="T5" fmla="*/ 72 h 73"/>
                <a:gd name="T6" fmla="*/ 39 w 113"/>
                <a:gd name="T7" fmla="*/ 72 h 73"/>
                <a:gd name="T8" fmla="*/ 93 w 113"/>
                <a:gd name="T9" fmla="*/ 6 h 73"/>
                <a:gd name="T10" fmla="*/ 109 w 113"/>
                <a:gd name="T11" fmla="*/ 25 h 73"/>
                <a:gd name="T12" fmla="*/ 111 w 113"/>
                <a:gd name="T13" fmla="*/ 26 h 73"/>
                <a:gd name="T14" fmla="*/ 113 w 113"/>
                <a:gd name="T15" fmla="*/ 23 h 73"/>
                <a:gd name="T16" fmla="*/ 112 w 113"/>
                <a:gd name="T17" fmla="*/ 22 h 73"/>
                <a:gd name="T18" fmla="*/ 95 w 113"/>
                <a:gd name="T19" fmla="*/ 1 h 73"/>
                <a:gd name="T20" fmla="*/ 91 w 113"/>
                <a:gd name="T21" fmla="*/ 1 h 73"/>
                <a:gd name="T22" fmla="*/ 37 w 113"/>
                <a:gd name="T23" fmla="*/ 67 h 73"/>
                <a:gd name="T24" fmla="*/ 19 w 113"/>
                <a:gd name="T25" fmla="*/ 45 h 73"/>
                <a:gd name="T26" fmla="*/ 17 w 113"/>
                <a:gd name="T27" fmla="*/ 44 h 73"/>
                <a:gd name="T28" fmla="*/ 2 w 113"/>
                <a:gd name="T29" fmla="*/ 44 h 73"/>
                <a:gd name="T30" fmla="*/ 0 w 113"/>
                <a:gd name="T31" fmla="*/ 46 h 73"/>
                <a:gd name="T32" fmla="*/ 2 w 113"/>
                <a:gd name="T33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73">
                  <a:moveTo>
                    <a:pt x="2" y="49"/>
                  </a:moveTo>
                  <a:cubicBezTo>
                    <a:pt x="16" y="49"/>
                    <a:pt x="16" y="49"/>
                    <a:pt x="16" y="49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3"/>
                    <a:pt x="38" y="73"/>
                    <a:pt x="39" y="72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10" y="26"/>
                    <a:pt x="111" y="26"/>
                  </a:cubicBezTo>
                  <a:cubicBezTo>
                    <a:pt x="112" y="26"/>
                    <a:pt x="113" y="25"/>
                    <a:pt x="113" y="23"/>
                  </a:cubicBezTo>
                  <a:cubicBezTo>
                    <a:pt x="113" y="23"/>
                    <a:pt x="112" y="22"/>
                    <a:pt x="112" y="22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4" y="0"/>
                    <a:pt x="92" y="0"/>
                    <a:pt x="91" y="1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44"/>
                    <a:pt x="18" y="44"/>
                    <a:pt x="17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1" y="44"/>
                    <a:pt x="0" y="45"/>
                    <a:pt x="0" y="46"/>
                  </a:cubicBezTo>
                  <a:cubicBezTo>
                    <a:pt x="0" y="48"/>
                    <a:pt x="1" y="49"/>
                    <a:pt x="2" y="4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Freeform 90">
            <a:extLst>
              <a:ext uri="{FF2B5EF4-FFF2-40B4-BE49-F238E27FC236}">
                <a16:creationId xmlns:a16="http://schemas.microsoft.com/office/drawing/2014/main" id="{81C44562-0045-AA9C-5D47-578715870E0C}"/>
              </a:ext>
            </a:extLst>
          </p:cNvPr>
          <p:cNvSpPr>
            <a:spLocks noChangeAspect="1"/>
          </p:cNvSpPr>
          <p:nvPr/>
        </p:nvSpPr>
        <p:spPr bwMode="auto">
          <a:xfrm>
            <a:off x="8033177" y="1493951"/>
            <a:ext cx="393861" cy="468000"/>
          </a:xfrm>
          <a:custGeom>
            <a:avLst/>
            <a:gdLst>
              <a:gd name="T0" fmla="*/ 106 w 108"/>
              <a:gd name="T1" fmla="*/ 0 h 128"/>
              <a:gd name="T2" fmla="*/ 2 w 108"/>
              <a:gd name="T3" fmla="*/ 0 h 128"/>
              <a:gd name="T4" fmla="*/ 0 w 108"/>
              <a:gd name="T5" fmla="*/ 2 h 128"/>
              <a:gd name="T6" fmla="*/ 0 w 108"/>
              <a:gd name="T7" fmla="*/ 17 h 128"/>
              <a:gd name="T8" fmla="*/ 2 w 108"/>
              <a:gd name="T9" fmla="*/ 19 h 128"/>
              <a:gd name="T10" fmla="*/ 4 w 108"/>
              <a:gd name="T11" fmla="*/ 17 h 128"/>
              <a:gd name="T12" fmla="*/ 4 w 108"/>
              <a:gd name="T13" fmla="*/ 5 h 128"/>
              <a:gd name="T14" fmla="*/ 52 w 108"/>
              <a:gd name="T15" fmla="*/ 5 h 128"/>
              <a:gd name="T16" fmla="*/ 52 w 108"/>
              <a:gd name="T17" fmla="*/ 123 h 128"/>
              <a:gd name="T18" fmla="*/ 39 w 108"/>
              <a:gd name="T19" fmla="*/ 123 h 128"/>
              <a:gd name="T20" fmla="*/ 37 w 108"/>
              <a:gd name="T21" fmla="*/ 126 h 128"/>
              <a:gd name="T22" fmla="*/ 39 w 108"/>
              <a:gd name="T23" fmla="*/ 128 h 128"/>
              <a:gd name="T24" fmla="*/ 69 w 108"/>
              <a:gd name="T25" fmla="*/ 128 h 128"/>
              <a:gd name="T26" fmla="*/ 71 w 108"/>
              <a:gd name="T27" fmla="*/ 126 h 128"/>
              <a:gd name="T28" fmla="*/ 69 w 108"/>
              <a:gd name="T29" fmla="*/ 123 h 128"/>
              <a:gd name="T30" fmla="*/ 56 w 108"/>
              <a:gd name="T31" fmla="*/ 123 h 128"/>
              <a:gd name="T32" fmla="*/ 56 w 108"/>
              <a:gd name="T33" fmla="*/ 5 h 128"/>
              <a:gd name="T34" fmla="*/ 104 w 108"/>
              <a:gd name="T35" fmla="*/ 5 h 128"/>
              <a:gd name="T36" fmla="*/ 104 w 108"/>
              <a:gd name="T37" fmla="*/ 17 h 128"/>
              <a:gd name="T38" fmla="*/ 106 w 108"/>
              <a:gd name="T39" fmla="*/ 19 h 128"/>
              <a:gd name="T40" fmla="*/ 108 w 108"/>
              <a:gd name="T41" fmla="*/ 17 h 128"/>
              <a:gd name="T42" fmla="*/ 108 w 108"/>
              <a:gd name="T43" fmla="*/ 2 h 128"/>
              <a:gd name="T44" fmla="*/ 106 w 108"/>
              <a:gd name="T4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8" h="128">
                <a:moveTo>
                  <a:pt x="106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8"/>
                  <a:pt x="1" y="19"/>
                  <a:pt x="2" y="19"/>
                </a:cubicBezTo>
                <a:cubicBezTo>
                  <a:pt x="3" y="19"/>
                  <a:pt x="4" y="18"/>
                  <a:pt x="4" y="17"/>
                </a:cubicBezTo>
                <a:cubicBezTo>
                  <a:pt x="4" y="5"/>
                  <a:pt x="4" y="5"/>
                  <a:pt x="4" y="5"/>
                </a:cubicBezTo>
                <a:cubicBezTo>
                  <a:pt x="52" y="5"/>
                  <a:pt x="52" y="5"/>
                  <a:pt x="52" y="5"/>
                </a:cubicBezTo>
                <a:cubicBezTo>
                  <a:pt x="52" y="123"/>
                  <a:pt x="52" y="123"/>
                  <a:pt x="52" y="123"/>
                </a:cubicBezTo>
                <a:cubicBezTo>
                  <a:pt x="39" y="123"/>
                  <a:pt x="39" y="123"/>
                  <a:pt x="39" y="123"/>
                </a:cubicBezTo>
                <a:cubicBezTo>
                  <a:pt x="38" y="123"/>
                  <a:pt x="37" y="124"/>
                  <a:pt x="37" y="126"/>
                </a:cubicBezTo>
                <a:cubicBezTo>
                  <a:pt x="37" y="127"/>
                  <a:pt x="38" y="128"/>
                  <a:pt x="39" y="128"/>
                </a:cubicBezTo>
                <a:cubicBezTo>
                  <a:pt x="69" y="128"/>
                  <a:pt x="69" y="128"/>
                  <a:pt x="69" y="128"/>
                </a:cubicBezTo>
                <a:cubicBezTo>
                  <a:pt x="70" y="128"/>
                  <a:pt x="71" y="127"/>
                  <a:pt x="71" y="126"/>
                </a:cubicBezTo>
                <a:cubicBezTo>
                  <a:pt x="71" y="124"/>
                  <a:pt x="70" y="123"/>
                  <a:pt x="69" y="123"/>
                </a:cubicBezTo>
                <a:cubicBezTo>
                  <a:pt x="56" y="123"/>
                  <a:pt x="56" y="123"/>
                  <a:pt x="56" y="123"/>
                </a:cubicBezTo>
                <a:cubicBezTo>
                  <a:pt x="56" y="5"/>
                  <a:pt x="56" y="5"/>
                  <a:pt x="56" y="5"/>
                </a:cubicBezTo>
                <a:cubicBezTo>
                  <a:pt x="104" y="5"/>
                  <a:pt x="104" y="5"/>
                  <a:pt x="104" y="5"/>
                </a:cubicBezTo>
                <a:cubicBezTo>
                  <a:pt x="104" y="17"/>
                  <a:pt x="104" y="17"/>
                  <a:pt x="104" y="17"/>
                </a:cubicBezTo>
                <a:cubicBezTo>
                  <a:pt x="104" y="18"/>
                  <a:pt x="105" y="19"/>
                  <a:pt x="106" y="19"/>
                </a:cubicBezTo>
                <a:cubicBezTo>
                  <a:pt x="107" y="19"/>
                  <a:pt x="108" y="18"/>
                  <a:pt x="108" y="17"/>
                </a:cubicBezTo>
                <a:cubicBezTo>
                  <a:pt x="108" y="2"/>
                  <a:pt x="108" y="2"/>
                  <a:pt x="108" y="2"/>
                </a:cubicBezTo>
                <a:cubicBezTo>
                  <a:pt x="108" y="1"/>
                  <a:pt x="107" y="0"/>
                  <a:pt x="10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805BD5B-EEB7-8CA0-DDEE-091F250D20B3}"/>
              </a:ext>
            </a:extLst>
          </p:cNvPr>
          <p:cNvSpPr txBox="1"/>
          <p:nvPr/>
        </p:nvSpPr>
        <p:spPr>
          <a:xfrm>
            <a:off x="309622" y="2520156"/>
            <a:ext cx="2534756" cy="15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 API rate limits</a:t>
            </a:r>
          </a:p>
          <a:p>
            <a:pPr>
              <a:lnSpc>
                <a:spcPct val="114000"/>
              </a:lnSpc>
            </a:pPr>
            <a:endParaRPr lang="en-US" altLang="zh-CN" sz="1400" dirty="0">
              <a:solidFill>
                <a:srgbClr val="1737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 YouTube's API does not provide dislike counts or detailed engagement metrics for deeper analysis.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11A1309-DE6D-61DA-DF45-5105669B93C4}"/>
              </a:ext>
            </a:extLst>
          </p:cNvPr>
          <p:cNvSpPr txBox="1"/>
          <p:nvPr/>
        </p:nvSpPr>
        <p:spPr>
          <a:xfrm>
            <a:off x="3204418" y="2554537"/>
            <a:ext cx="2645080" cy="15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rgbClr val="C4913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 Linear Regression Model</a:t>
            </a:r>
          </a:p>
          <a:p>
            <a:pPr>
              <a:lnSpc>
                <a:spcPct val="114000"/>
              </a:lnSpc>
            </a:pPr>
            <a:endParaRPr lang="en-US" altLang="zh-CN" sz="1400" dirty="0">
              <a:solidFill>
                <a:srgbClr val="C4913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rgbClr val="C4913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 More advanced time-series models like ARIMA, Prophet, or LSTMs could provide better accuracy.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0255A20-F847-8D36-C2FA-6C360C2B3B37}"/>
              </a:ext>
            </a:extLst>
          </p:cNvPr>
          <p:cNvSpPr txBox="1"/>
          <p:nvPr/>
        </p:nvSpPr>
        <p:spPr>
          <a:xfrm>
            <a:off x="6154895" y="2554537"/>
            <a:ext cx="2536607" cy="15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 NLP technique limits</a:t>
            </a:r>
          </a:p>
          <a:p>
            <a:pPr>
              <a:lnSpc>
                <a:spcPct val="114000"/>
              </a:lnSpc>
            </a:pPr>
            <a:endParaRPr lang="en-US" altLang="zh-CN" sz="1400" dirty="0">
              <a:solidFill>
                <a:srgbClr val="1737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rgbClr val="1737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 The word cloud method does not account for semantic relationships between words.</a:t>
            </a:r>
          </a:p>
        </p:txBody>
      </p:sp>
    </p:spTree>
    <p:extLst>
      <p:ext uri="{BB962C8B-B14F-4D97-AF65-F5344CB8AC3E}">
        <p14:creationId xmlns:p14="http://schemas.microsoft.com/office/powerpoint/2010/main" val="9004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4"/>
    </mc:Choice>
    <mc:Fallback xmlns="">
      <p:transition spd="slow" advTm="487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6.pptx1231212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Macintosh PowerPoint</Application>
  <PresentationFormat>Custom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等线</vt:lpstr>
      <vt:lpstr>Microsoft YaHei</vt:lpstr>
      <vt:lpstr>Microsoft YaHei</vt:lpstr>
      <vt:lpstr>宋体</vt:lpstr>
      <vt:lpstr>Arial</vt:lpstr>
      <vt:lpstr>Calibri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OK6.pptx12312121</dc:title>
  <cp:lastModifiedBy/>
  <cp:revision>1</cp:revision>
  <dcterms:modified xsi:type="dcterms:W3CDTF">2025-05-05T23:15:48Z</dcterms:modified>
</cp:coreProperties>
</file>