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Garamond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c3499930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c3499930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c3499930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c3499930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3499930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3499930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3499930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3499930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c3499930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c3499930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3499930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3499930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c3499930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c3499930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c3499930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c3499930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3499930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c3499930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3499930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3499930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36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Solar and Lunar Eclipse Milestone Report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Raikar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Jan Zikes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22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of Total Solar Eclipse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7650" y="4275875"/>
            <a:ext cx="7688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Confidence Interval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[-0.01568  0.01568]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Observed Difference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-0.06719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9452" r="8492" t="0"/>
          <a:stretch/>
        </p:blipFill>
        <p:spPr>
          <a:xfrm>
            <a:off x="1143000" y="1764950"/>
            <a:ext cx="6858000" cy="25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24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of Total Lunar Eclipse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4185775"/>
            <a:ext cx="7688700" cy="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Confidence Interval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[-0.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01149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0.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01149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Observed Difference</a:t>
            </a: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-0.00560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8816" r="8168" t="0"/>
          <a:stretch/>
        </p:blipFill>
        <p:spPr>
          <a:xfrm>
            <a:off x="1144800" y="1777650"/>
            <a:ext cx="6858000" cy="2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887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Study the frequency of occurrence of eclipses and determine which eclipses are more common.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Study the correlation between time of year and occurrence of eclipses.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Client Base and Motivation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Astronomers to statistically confirm their theories about the occurrences of eclipses.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Acquired from NASA public dataset domain.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Two separate CSV files with data pertaining to solar and lunar eclipses respectively.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09700"/>
            <a:ext cx="76887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Preliminary Solution Outline</a:t>
            </a:r>
            <a:endParaRPr b="1"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exploration and cleansing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Study distributions of months when eclipses occur.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Analyze the data visually and statistically.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Explain findings and practical significance of results.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853850"/>
            <a:ext cx="7688700" cy="29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Imported CSV files as PANDAS dataframes and reindexed the rows with the column ‘Catalog number’.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Filtered the data frames to contain only relevant columns: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Solar Eclipses Data Frame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'Calendar Date', 'Eclipse Time', 'Delta T (s)', 'Eclipse Type','Eclipse Magnitude', 'Latitude', 'Longitude', 'Sun Altitude', 'Sun Azimuth',  'Path Width (km)', 'Central Duration'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Lunar Eclipses Data Frame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'Calendar Date', 'Eclipse Time', 'Delta T (s)','Eclipse Type', 'Latitude', 'Longitude',  'Penumbral Eclipse Duration (m)', 'Partial Eclipse Duration (m)','Total Eclipse Duration (m)'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729450" y="1409700"/>
            <a:ext cx="768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Reorganized data by calendar date in Chronological order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the dates into a list of [year, month, day] for easier analysis of trends.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The years have negative values because the data is during the five millennium period -1999 to +3000 (2000 BCE to 3000 CE).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 appearing as ‘-’ were replaced with NAN values.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outlier data found.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7650" y="2006250"/>
            <a:ext cx="7688700" cy="22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Which type of eclipse is more common?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 seem to be 166 more lunar eclipses than solar eclipses over a 5000 year period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How many solar/lunar eclipses per year on average?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Solar: ~2.3796/yr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Lunar: ~2.4128/yr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Approximately equal - the difference of 166 is only due to the large size of the data.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7650" y="1397000"/>
            <a:ext cx="7688700" cy="34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Is there a trend in eclipses vs. month?</a:t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Solar and lunar eclipses seem to have relatively the same trend with every month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slight variation in frequency is due to lengths of the months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6092" r="7848" t="0"/>
          <a:stretch/>
        </p:blipFill>
        <p:spPr>
          <a:xfrm>
            <a:off x="157250" y="1952662"/>
            <a:ext cx="4414750" cy="204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0" l="5448" r="8336" t="0"/>
          <a:stretch/>
        </p:blipFill>
        <p:spPr>
          <a:xfrm>
            <a:off x="4572000" y="1952662"/>
            <a:ext cx="4414750" cy="20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1346200"/>
            <a:ext cx="76887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Trends in Total Eclipses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6570" r="8655" t="0"/>
          <a:stretch/>
        </p:blipFill>
        <p:spPr>
          <a:xfrm>
            <a:off x="165100" y="1993900"/>
            <a:ext cx="4347825" cy="20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4">
            <a:alphaModFix/>
          </a:blip>
          <a:srcRect b="0" l="6090" r="8490" t="0"/>
          <a:stretch/>
        </p:blipFill>
        <p:spPr>
          <a:xfrm>
            <a:off x="4652625" y="1993900"/>
            <a:ext cx="4362701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729450" y="3844925"/>
            <a:ext cx="76887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Total solar eclipses seem to veer off this trend greatly. They seem to be more common during the second half of the year during the seasons Fall and Winter (September - January). 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853850"/>
            <a:ext cx="82242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1: September - February (Fall - Winter according to US seasons)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2: March - August (Spring - Summer according to US season)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 TEST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test the hypothesis that total eclipse is not directly correlated to the months in the year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𝐻𝑜  : The probability of total eclipse occurring is the same for Group 1 and Group 2. (𝑝1=𝑝2)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𝐻𝑎  : The probability of total eclipse occurring is not the same for Group 1 and Group 2. (𝑝1≠𝑝2)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