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Condensed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Condensed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Condensed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0e66a29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0e66a29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d9f9991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d9f999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88c24f1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88c24f1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88c24f12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88c24f1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88c24f1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88c24f1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88c24f12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88c24f12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465900"/>
            <a:ext cx="9144000" cy="16776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3465900"/>
            <a:ext cx="8520600" cy="9000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0" name="Google Shape;70;p1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6" name="Google Shape;76;p17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0" name="Google Shape;80;p18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7" name="Google Shape;117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rgbClr val="434343"/>
                </a:solidFill>
              </a:rPr>
              <a:t>Engenharia de Machine Learning</a:t>
            </a:r>
            <a:endParaRPr b="1" sz="4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24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de março de 2025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9" name="Google Shape;129;p28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1 - Instalação do pacote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Adicione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kedro-mlflow</a:t>
            </a:r>
            <a:r>
              <a:rPr lang="pt-BR" sz="1200"/>
              <a:t> ao arquivo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src/requirements.txt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2 - Inicialize a configuração no seu repositório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Execute: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kedro mlflow init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 - Configure o cátalogo para logar as métricas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o kedro-mlflow</a:t>
            </a:r>
            <a:endParaRPr/>
          </a:p>
        </p:txBody>
      </p:sp>
      <p:sp>
        <p:nvSpPr>
          <p:cNvPr id="136" name="Google Shape;136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Datasets do Catálogo para interação com Mlflow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Algumas classes para ajudar na interação entre Kedro e Mlflow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Artefatos: MlflowArtifactDataSet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Modelos: MlflowModelSaverDataSet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pt-BR" sz="1200"/>
              <a:t>Métricas: MlflowMetricsDataSet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39025" y="1152475"/>
            <a:ext cx="44541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Função que retorna métricas como dicionário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def report_model(clf):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best_idx = clf.best_index_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f1_mean = float(clf.cv_results[‘mean_test_f1’][best_idx])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return {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‘f1_mean’: {‘value’: f1_mean, ‘step’: 1}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Configuração no Pipeline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...,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node(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    func=report_model,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    name='report_model',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    inputs='nb_model',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    outputs='model_metrics',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),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Registrando Métricas</a:t>
            </a:r>
            <a:endParaRPr/>
          </a:p>
        </p:txBody>
      </p:sp>
      <p:sp>
        <p:nvSpPr>
          <p:cNvPr id="143" name="Google Shape;14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Configuração no Catálogo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model_metrics: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type: kedro_mlflow.io.metrics.MlflowMetricsDataSet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152475"/>
            <a:ext cx="41814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Função que retorna um modelo Scikit-Learn treinado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def train_model(data):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clf = Model()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clf.fit(data)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return clf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Configuração no Pipeline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...,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node(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    func=</a:t>
            </a: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train_model</a:t>
            </a: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    name='</a:t>
            </a: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train_model</a:t>
            </a: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    inputs='data_train',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    outputs='nb_model',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),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Registrando Modelos</a:t>
            </a:r>
            <a:endParaRPr/>
          </a:p>
        </p:txBody>
      </p:sp>
      <p:sp>
        <p:nvSpPr>
          <p:cNvPr id="150" name="Google Shape;150;p31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Configuração no Catálogo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nb_model: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type: kedro_mlflow.io.models.MlflowModelTrackingDataset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flavor: mlflow.sklearn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save_args: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	registered_model_name: titanic_lr_model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</a:t>
            </a:r>
            <a:r>
              <a:rPr b="1" lang="pt-BR" sz="1200"/>
              <a:t>MLflow Model</a:t>
            </a:r>
            <a:r>
              <a:rPr lang="pt-BR" sz="1200"/>
              <a:t> é um diretório contendo arquivos arbitrários e um arquivo </a:t>
            </a:r>
            <a:r>
              <a:rPr b="1" lang="pt-BR" sz="1200"/>
              <a:t>MLmodel</a:t>
            </a:r>
            <a:r>
              <a:rPr lang="pt-BR" sz="1200"/>
              <a:t> contendo as configurações do modelo.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O objetivo é conter todos os arquivos que compõem o modelo, e também instruções de como executar a inferência.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O MLflow Model suporta diverentes tipos (flavors) de modelos, com implementação padrão para diversas bibliotecas</a:t>
            </a:r>
            <a:endParaRPr sz="1200"/>
          </a:p>
        </p:txBody>
      </p:sp>
      <p:sp>
        <p:nvSpPr>
          <p:cNvPr id="156" name="Google Shape;156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Tipos padrão de Modelos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python_function: Função arbitrária sua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sklearn: Estimadores do Scikit-Learn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pytorch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keras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tensorflow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xgboost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lightgbm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…</a:t>
            </a:r>
            <a:endParaRPr sz="1200"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MLflow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Ligue o servidor de modelos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$ export MLFLOW_TRACKING_URI=file://$PWD/mlflow_runs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$ mlflow models serve \</a:t>
            </a:r>
            <a:br>
              <a:rPr lang="pt-BR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-m models:/titanic_lr_prod/1 \</a:t>
            </a:r>
            <a:br>
              <a:rPr lang="pt-BR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--env-manager=local \</a:t>
            </a:r>
            <a:br>
              <a:rPr lang="pt-BR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--port 5001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Executando uma inferência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curl -XPOST http://localhost:5001/invocations \</a:t>
            </a:r>
            <a:br>
              <a:rPr lang="pt-BR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900">
                <a:latin typeface="Roboto Mono"/>
                <a:ea typeface="Roboto Mono"/>
                <a:cs typeface="Roboto Mono"/>
                <a:sym typeface="Roboto Mono"/>
              </a:rPr>
              <a:t>    --json '{"inputs": [[3, 22.0, 1, 0, 7.25, false, true, false, false, true]]}'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Use os Endpoints Publicados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/ping used for health check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/health (same as /ping)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/version used for getting the mlflow version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/invocations used for scoring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Servindo Modelos MLflow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