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Bebas Neue"/>
      <p:regular r:id="rId14"/>
    </p:embeddedFont>
    <p:embeddedFont>
      <p:font typeface="Poppins Black"/>
      <p:bold r:id="rId15"/>
      <p:boldItalic r:id="rId16"/>
    </p:embeddedFont>
    <p:embeddedFont>
      <p:font typeface="Poppins ExtraBold"/>
      <p:bold r:id="rId17"/>
      <p:boldItalic r:id="rId18"/>
    </p:embeddedFont>
    <p:embeddedFont>
      <p:font typeface="Bowlby One SC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achel Roggenkemp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Black-bold.fntdata"/><Relationship Id="rId14" Type="http://schemas.openxmlformats.org/officeDocument/2006/relationships/font" Target="fonts/BebasNeue-regular.fntdata"/><Relationship Id="rId17" Type="http://schemas.openxmlformats.org/officeDocument/2006/relationships/font" Target="fonts/PoppinsExtraBold-bold.fntdata"/><Relationship Id="rId16" Type="http://schemas.openxmlformats.org/officeDocument/2006/relationships/font" Target="fonts/PoppinsBlack-boldItalic.fntdata"/><Relationship Id="rId19" Type="http://schemas.openxmlformats.org/officeDocument/2006/relationships/font" Target="fonts/BowlbyOneSC-regular.fntdata"/><Relationship Id="rId18" Type="http://schemas.openxmlformats.org/officeDocument/2006/relationships/font" Target="fonts/PoppinsExtraBold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28T05:52:40.060">
    <p:pos x="6000" y="0"/>
    <p:text>title 
slide 1. motivation / background (version number, review) 
slide 2. model 1 summary and takeaways 
slide 3. model 2 summary and takeaways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2d03d7c7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2d03d7c7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Later chapter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Version 5.2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Non-Review items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Interested</a:t>
            </a:r>
            <a:r>
              <a:rPr lang="en"/>
              <a:t> in finding out what are </a:t>
            </a:r>
            <a:r>
              <a:rPr lang="en"/>
              <a:t>specific</a:t>
            </a:r>
            <a:r>
              <a:rPr lang="en"/>
              <a:t> things that we can recommend to the teachers in order to improve </a:t>
            </a:r>
            <a:r>
              <a:rPr lang="en"/>
              <a:t>student</a:t>
            </a:r>
            <a:r>
              <a:rPr lang="en"/>
              <a:t> learning experience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looking at EOC/Engagement: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Educators should focus on students scores and engagement to see how they 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Understanding the effects of learning types and number of non-review questions on both EOC scores and engagement levels is crucial for designing effective textbooks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Educators should consider these findings when selecting or designing learning activities to optimize both student engagement and scores.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recommend to instructors to include more non-review items toward the later chapters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Because</a:t>
            </a:r>
            <a:r>
              <a:rPr lang="en"/>
              <a:t> later chapters have more difficult material so it requires more </a:t>
            </a:r>
            <a:r>
              <a:rPr lang="en"/>
              <a:t>engagement</a:t>
            </a:r>
            <a:r>
              <a:rPr lang="en"/>
              <a:t> to </a:t>
            </a:r>
            <a:r>
              <a:rPr lang="en"/>
              <a:t>understand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more cloze with drag and drop questions </a:t>
            </a:r>
            <a:r>
              <a:rPr lang="en"/>
              <a:t>because</a:t>
            </a:r>
            <a:r>
              <a:rPr lang="en"/>
              <a:t> </a:t>
            </a:r>
            <a:r>
              <a:rPr lang="en"/>
              <a:t>engagement</a:t>
            </a:r>
            <a:r>
              <a:rPr lang="en"/>
              <a:t> tends to increase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1db4dd3de4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1db4dd3de4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 performed a multivariate regression model measuring EOC and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number of non-review questions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EOC vs # Non-Review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point on the graph is a chapter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a non-significant negative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mean eoc and # of non-review questions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and 4 are heavy outliers →1 is introductory  if they were removed slight positive association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further investigation or additional variables to understand the factors influencing EOC performance better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Engagement vs # Non-Review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linear regression model shows a significant positive relationship between the number of non-review pages and the mean engagement score (p = 0.00162)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tend to engage more with the material as the number of non-review pages increases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(having more interactive items before the End of Chapter Assesment leads to higher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suggest that while the depth of engagement may increase with more non-review pages, it may not necessarily translate to improved EOC performance.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d03d7c78d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2d03d7c78d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MANOVA to compare the mean vectors -&gt; sees if at least two mu vectors are different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eigenvalue is substantially larger than the other -&gt; collinear (mean vectors lie close to line) -&gt; Roy's (most powerful) -&gt; Roy's has unreliable p-value in R -&gt; Hotelling-Lawley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rejecting the MANOVA null hypotheses, we conducted Tukey Comparisons to find the pairwise differences for EOC and engagement across types of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sure to normalize the number of questions for each learning 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significant difference in engagement levels and different learning types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we suggest that the type of learning activity significantly impacts student engagement, with certain types leading to higher levels of engagement than others.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723" y="594106"/>
            <a:ext cx="6450000" cy="350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9450" y="594106"/>
            <a:ext cx="6450000" cy="3505500"/>
          </a:xfrm>
          <a:prstGeom prst="frame">
            <a:avLst>
              <a:gd fmla="val 6202" name="adj1"/>
            </a:avLst>
          </a:prstGeom>
          <a:solidFill>
            <a:schemeClr val="accent4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105340" y="378306"/>
            <a:ext cx="2119800" cy="3087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242845" y="3145308"/>
            <a:ext cx="56175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242850" y="1062325"/>
            <a:ext cx="5617500" cy="20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6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1"/>
          <p:cNvGrpSpPr/>
          <p:nvPr/>
        </p:nvGrpSpPr>
        <p:grpSpPr>
          <a:xfrm>
            <a:off x="747001" y="336699"/>
            <a:ext cx="7650005" cy="4271796"/>
            <a:chOff x="729209" y="310012"/>
            <a:chExt cx="7650005" cy="4271796"/>
          </a:xfrm>
        </p:grpSpPr>
        <p:sp>
          <p:nvSpPr>
            <p:cNvPr id="190" name="Google Shape;190;p11"/>
            <p:cNvSpPr/>
            <p:nvPr/>
          </p:nvSpPr>
          <p:spPr>
            <a:xfrm>
              <a:off x="729209" y="562109"/>
              <a:ext cx="7650000" cy="40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729214" y="562109"/>
              <a:ext cx="7650000" cy="4019700"/>
            </a:xfrm>
            <a:prstGeom prst="frame">
              <a:avLst>
                <a:gd fmla="val 6202" name="adj1"/>
              </a:avLst>
            </a:prstGeom>
            <a:solidFill>
              <a:schemeClr val="dk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446315" y="310012"/>
              <a:ext cx="2215800" cy="396600"/>
            </a:xfrm>
            <a:prstGeom prst="trapezoid">
              <a:avLst>
                <a:gd fmla="val 25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1"/>
          <p:cNvSpPr txBox="1"/>
          <p:nvPr>
            <p:ph hasCustomPrompt="1" type="title"/>
          </p:nvPr>
        </p:nvSpPr>
        <p:spPr>
          <a:xfrm>
            <a:off x="1284000" y="1663788"/>
            <a:ext cx="6576000" cy="12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1284000" y="2958913"/>
            <a:ext cx="6576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hasCustomPrompt="1" type="title"/>
          </p:nvPr>
        </p:nvSpPr>
        <p:spPr>
          <a:xfrm>
            <a:off x="1339912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/>
          <p:nvPr>
            <p:ph idx="1" type="subTitle"/>
          </p:nvPr>
        </p:nvSpPr>
        <p:spPr>
          <a:xfrm>
            <a:off x="778763" y="2082200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idx="2" type="title"/>
          </p:nvPr>
        </p:nvSpPr>
        <p:spPr>
          <a:xfrm>
            <a:off x="3944313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3" type="subTitle"/>
          </p:nvPr>
        </p:nvSpPr>
        <p:spPr>
          <a:xfrm>
            <a:off x="3383174" y="2082200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4" type="title"/>
          </p:nvPr>
        </p:nvSpPr>
        <p:spPr>
          <a:xfrm>
            <a:off x="6528776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5" type="subTitle"/>
          </p:nvPr>
        </p:nvSpPr>
        <p:spPr>
          <a:xfrm>
            <a:off x="5967638" y="2082200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6" type="title"/>
          </p:nvPr>
        </p:nvSpPr>
        <p:spPr>
          <a:xfrm>
            <a:off x="1339900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7" type="subTitle"/>
          </p:nvPr>
        </p:nvSpPr>
        <p:spPr>
          <a:xfrm>
            <a:off x="778763" y="3796025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8" type="title"/>
          </p:nvPr>
        </p:nvSpPr>
        <p:spPr>
          <a:xfrm>
            <a:off x="3944313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9" type="subTitle"/>
          </p:nvPr>
        </p:nvSpPr>
        <p:spPr>
          <a:xfrm>
            <a:off x="3383175" y="3796025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13" type="title"/>
          </p:nvPr>
        </p:nvSpPr>
        <p:spPr>
          <a:xfrm>
            <a:off x="6528776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idx="14" type="subTitle"/>
          </p:nvPr>
        </p:nvSpPr>
        <p:spPr>
          <a:xfrm>
            <a:off x="5967638" y="3796025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16" type="subTitle"/>
          </p:nvPr>
        </p:nvSpPr>
        <p:spPr>
          <a:xfrm>
            <a:off x="778750" y="1650975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idx="17" type="subTitle"/>
          </p:nvPr>
        </p:nvSpPr>
        <p:spPr>
          <a:xfrm>
            <a:off x="3383163" y="1650975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13"/>
          <p:cNvSpPr txBox="1"/>
          <p:nvPr>
            <p:ph idx="18" type="subTitle"/>
          </p:nvPr>
        </p:nvSpPr>
        <p:spPr>
          <a:xfrm>
            <a:off x="5967626" y="1650975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13"/>
          <p:cNvSpPr txBox="1"/>
          <p:nvPr>
            <p:ph idx="19" type="subTitle"/>
          </p:nvPr>
        </p:nvSpPr>
        <p:spPr>
          <a:xfrm>
            <a:off x="778750" y="3360124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20" type="subTitle"/>
          </p:nvPr>
        </p:nvSpPr>
        <p:spPr>
          <a:xfrm>
            <a:off x="3383163" y="3360124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21" type="subTitle"/>
          </p:nvPr>
        </p:nvSpPr>
        <p:spPr>
          <a:xfrm>
            <a:off x="5967626" y="3360124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13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2290050" y="30117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14"/>
          <p:cNvSpPr txBox="1"/>
          <p:nvPr>
            <p:ph idx="1" type="subTitle"/>
          </p:nvPr>
        </p:nvSpPr>
        <p:spPr>
          <a:xfrm>
            <a:off x="1458150" y="1402400"/>
            <a:ext cx="62277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3">
    <p:bg>
      <p:bgPr>
        <a:solidFill>
          <a:schemeClr val="accen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720000" y="1071267"/>
            <a:ext cx="7704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accen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16"/>
          <p:cNvSpPr txBox="1"/>
          <p:nvPr>
            <p:ph idx="1" type="subTitle"/>
          </p:nvPr>
        </p:nvSpPr>
        <p:spPr>
          <a:xfrm>
            <a:off x="747250" y="2466100"/>
            <a:ext cx="3507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747250" y="848275"/>
            <a:ext cx="35070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7" name="Google Shape;237;p16"/>
          <p:cNvGrpSpPr/>
          <p:nvPr/>
        </p:nvGrpSpPr>
        <p:grpSpPr>
          <a:xfrm>
            <a:off x="7910512" y="206640"/>
            <a:ext cx="993666" cy="1272255"/>
            <a:chOff x="7825233" y="388347"/>
            <a:chExt cx="1037880" cy="1328865"/>
          </a:xfrm>
        </p:grpSpPr>
        <p:sp>
          <p:nvSpPr>
            <p:cNvPr id="238" name="Google Shape;238;p16"/>
            <p:cNvSpPr/>
            <p:nvPr/>
          </p:nvSpPr>
          <p:spPr>
            <a:xfrm flipH="1" rot="3844445">
              <a:off x="7856299" y="75541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-9899856">
              <a:off x="7852656" y="137428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6"/>
            <p:cNvGrpSpPr/>
            <p:nvPr/>
          </p:nvGrpSpPr>
          <p:grpSpPr>
            <a:xfrm rot="-1799794">
              <a:off x="8433981" y="1029606"/>
              <a:ext cx="365703" cy="350054"/>
              <a:chOff x="2057567" y="690970"/>
              <a:chExt cx="352891" cy="337790"/>
            </a:xfrm>
          </p:grpSpPr>
          <p:sp>
            <p:nvSpPr>
              <p:cNvPr id="241" name="Google Shape;241;p16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6"/>
            <p:cNvGrpSpPr/>
            <p:nvPr/>
          </p:nvGrpSpPr>
          <p:grpSpPr>
            <a:xfrm>
              <a:off x="8545468" y="388347"/>
              <a:ext cx="317645" cy="350147"/>
              <a:chOff x="1433575" y="238125"/>
              <a:chExt cx="4740975" cy="5226075"/>
            </a:xfrm>
          </p:grpSpPr>
          <p:sp>
            <p:nvSpPr>
              <p:cNvPr id="254" name="Google Shape;254;p16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" name="Google Shape;265;p16"/>
          <p:cNvGrpSpPr/>
          <p:nvPr/>
        </p:nvGrpSpPr>
        <p:grpSpPr>
          <a:xfrm>
            <a:off x="232056" y="3839878"/>
            <a:ext cx="1319580" cy="1041928"/>
            <a:chOff x="190037" y="3818872"/>
            <a:chExt cx="1346098" cy="1062867"/>
          </a:xfrm>
        </p:grpSpPr>
        <p:grpSp>
          <p:nvGrpSpPr>
            <p:cNvPr id="266" name="Google Shape;266;p16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16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270" name="Google Shape;270;p16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6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283" name="Google Shape;283;p16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16"/>
          <p:cNvSpPr/>
          <p:nvPr>
            <p:ph idx="2" type="pic"/>
          </p:nvPr>
        </p:nvSpPr>
        <p:spPr>
          <a:xfrm>
            <a:off x="4388888" y="933926"/>
            <a:ext cx="3292200" cy="3292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6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accen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747250" y="2318750"/>
            <a:ext cx="31983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type="title"/>
          </p:nvPr>
        </p:nvSpPr>
        <p:spPr>
          <a:xfrm>
            <a:off x="747250" y="1244750"/>
            <a:ext cx="31983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1" name="Google Shape;301;p17"/>
          <p:cNvGrpSpPr/>
          <p:nvPr/>
        </p:nvGrpSpPr>
        <p:grpSpPr>
          <a:xfrm>
            <a:off x="7910512" y="206640"/>
            <a:ext cx="993666" cy="1272255"/>
            <a:chOff x="7825233" y="388347"/>
            <a:chExt cx="1037880" cy="1328865"/>
          </a:xfrm>
        </p:grpSpPr>
        <p:sp>
          <p:nvSpPr>
            <p:cNvPr id="302" name="Google Shape;302;p17"/>
            <p:cNvSpPr/>
            <p:nvPr/>
          </p:nvSpPr>
          <p:spPr>
            <a:xfrm flipH="1" rot="3844445">
              <a:off x="7856299" y="75541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-9899856">
              <a:off x="7852656" y="137428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17"/>
            <p:cNvGrpSpPr/>
            <p:nvPr/>
          </p:nvGrpSpPr>
          <p:grpSpPr>
            <a:xfrm rot="-1799794">
              <a:off x="8433981" y="1029606"/>
              <a:ext cx="365703" cy="350054"/>
              <a:chOff x="2057567" y="690970"/>
              <a:chExt cx="352891" cy="337790"/>
            </a:xfrm>
          </p:grpSpPr>
          <p:sp>
            <p:nvSpPr>
              <p:cNvPr id="305" name="Google Shape;305;p17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17"/>
            <p:cNvGrpSpPr/>
            <p:nvPr/>
          </p:nvGrpSpPr>
          <p:grpSpPr>
            <a:xfrm>
              <a:off x="8545468" y="388347"/>
              <a:ext cx="317645" cy="350147"/>
              <a:chOff x="1433575" y="238125"/>
              <a:chExt cx="4740975" cy="522607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232056" y="3839878"/>
            <a:ext cx="1319580" cy="1041928"/>
            <a:chOff x="190037" y="3818872"/>
            <a:chExt cx="1346098" cy="1062867"/>
          </a:xfrm>
        </p:grpSpPr>
        <p:grpSp>
          <p:nvGrpSpPr>
            <p:cNvPr id="330" name="Google Shape;330;p17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331" name="Google Shape;331;p17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17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347" name="Google Shape;347;p17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" name="Google Shape;358;p17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solidFill>
          <a:schemeClr val="accen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18"/>
          <p:cNvSpPr txBox="1"/>
          <p:nvPr>
            <p:ph idx="1" type="subTitle"/>
          </p:nvPr>
        </p:nvSpPr>
        <p:spPr>
          <a:xfrm>
            <a:off x="4674150" y="2454900"/>
            <a:ext cx="30324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4674150" y="1391125"/>
            <a:ext cx="30324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18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366" name="Google Shape;366;p18"/>
            <p:cNvGrpSpPr/>
            <p:nvPr/>
          </p:nvGrpSpPr>
          <p:grpSpPr>
            <a:xfrm>
              <a:off x="7910512" y="206640"/>
              <a:ext cx="993666" cy="1272255"/>
              <a:chOff x="7825233" y="388347"/>
              <a:chExt cx="1037880" cy="1328865"/>
            </a:xfrm>
          </p:grpSpPr>
          <p:sp>
            <p:nvSpPr>
              <p:cNvPr id="367" name="Google Shape;367;p18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18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370" name="Google Shape;370;p1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" name="Google Shape;382;p18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383" name="Google Shape;383;p1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18"/>
            <p:cNvGrpSpPr/>
            <p:nvPr/>
          </p:nvGrpSpPr>
          <p:grpSpPr>
            <a:xfrm>
              <a:off x="232056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395" name="Google Shape;395;p18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396" name="Google Shape;396;p18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18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399" name="Google Shape;399;p1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1" name="Google Shape;411;p18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412" name="Google Shape;412;p1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1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1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accen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8" name="Google Shape;428;p19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429" name="Google Shape;429;p19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430" name="Google Shape;430;p19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2" name="Google Shape;432;p19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433" name="Google Shape;433;p19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19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19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9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9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9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9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" name="Google Shape;445;p19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446" name="Google Shape;446;p19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 flipH="1"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7" name="Google Shape;457;p19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458" name="Google Shape;458;p19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459" name="Google Shape;459;p19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1" name="Google Shape;461;p19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462" name="Google Shape;462;p19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9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4" name="Google Shape;474;p19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475" name="Google Shape;475;p19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9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bg>
      <p:bgPr>
        <a:solidFill>
          <a:schemeClr val="accent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167187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996550" y="8300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78800" y="2513675"/>
            <a:ext cx="4586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/>
          <p:nvPr/>
        </p:nvSpPr>
        <p:spPr>
          <a:xfrm>
            <a:off x="-9625" y="-31729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3446700" y="-22658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21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">
    <p:bg>
      <p:bgPr>
        <a:solidFill>
          <a:schemeClr val="accen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 txBox="1"/>
          <p:nvPr>
            <p:ph type="title"/>
          </p:nvPr>
        </p:nvSpPr>
        <p:spPr>
          <a:xfrm>
            <a:off x="720000" y="44383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3"/>
          <p:cNvGrpSpPr/>
          <p:nvPr/>
        </p:nvGrpSpPr>
        <p:grpSpPr>
          <a:xfrm flipH="1">
            <a:off x="7584599" y="3839878"/>
            <a:ext cx="1319580" cy="1041928"/>
            <a:chOff x="190037" y="3818872"/>
            <a:chExt cx="1346098" cy="1062867"/>
          </a:xfrm>
        </p:grpSpPr>
        <p:grpSp>
          <p:nvGrpSpPr>
            <p:cNvPr id="504" name="Google Shape;504;p23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23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521" name="Google Shape;521;p2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2" name="Google Shape;532;p23"/>
          <p:cNvSpPr txBox="1"/>
          <p:nvPr>
            <p:ph idx="1" type="subTitle"/>
          </p:nvPr>
        </p:nvSpPr>
        <p:spPr>
          <a:xfrm>
            <a:off x="1233613" y="1529425"/>
            <a:ext cx="302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3" name="Google Shape;533;p23"/>
          <p:cNvSpPr txBox="1"/>
          <p:nvPr>
            <p:ph idx="2" type="subTitle"/>
          </p:nvPr>
        </p:nvSpPr>
        <p:spPr>
          <a:xfrm>
            <a:off x="4888488" y="1529425"/>
            <a:ext cx="302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4" name="Google Shape;534;p23"/>
          <p:cNvSpPr txBox="1"/>
          <p:nvPr>
            <p:ph idx="3" type="subTitle"/>
          </p:nvPr>
        </p:nvSpPr>
        <p:spPr>
          <a:xfrm>
            <a:off x="1233613" y="2078950"/>
            <a:ext cx="30219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23"/>
          <p:cNvSpPr txBox="1"/>
          <p:nvPr>
            <p:ph idx="4" type="subTitle"/>
          </p:nvPr>
        </p:nvSpPr>
        <p:spPr>
          <a:xfrm>
            <a:off x="4888488" y="2078950"/>
            <a:ext cx="30219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23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23"/>
          <p:cNvGrpSpPr/>
          <p:nvPr/>
        </p:nvGrpSpPr>
        <p:grpSpPr>
          <a:xfrm>
            <a:off x="202699" y="3839878"/>
            <a:ext cx="1319580" cy="1041928"/>
            <a:chOff x="190037" y="3818872"/>
            <a:chExt cx="1346098" cy="1062867"/>
          </a:xfrm>
        </p:grpSpPr>
        <p:grpSp>
          <p:nvGrpSpPr>
            <p:cNvPr id="540" name="Google Shape;540;p23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541" name="Google Shape;541;p2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23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544" name="Google Shape;544;p2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accent2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idx="1" type="subTitle"/>
          </p:nvPr>
        </p:nvSpPr>
        <p:spPr>
          <a:xfrm>
            <a:off x="1301713" y="1633350"/>
            <a:ext cx="31905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4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 txBox="1"/>
          <p:nvPr>
            <p:ph idx="2" type="subTitle"/>
          </p:nvPr>
        </p:nvSpPr>
        <p:spPr>
          <a:xfrm>
            <a:off x="4651788" y="1633350"/>
            <a:ext cx="31905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p24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576" name="Google Shape;576;p24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577" name="Google Shape;577;p24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9" name="Google Shape;579;p24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580" name="Google Shape;580;p24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4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4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4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4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4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4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4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4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4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4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4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24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593" name="Google Shape;593;p24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4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4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4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4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4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4" name="Google Shape;604;p24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605" name="Google Shape;605;p24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606" name="Google Shape;606;p24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4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8" name="Google Shape;608;p24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609" name="Google Shape;609;p24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4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4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4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4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4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4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4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4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4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4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4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1" name="Google Shape;621;p24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622" name="Google Shape;622;p24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4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4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4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5"/>
          <p:cNvSpPr txBox="1"/>
          <p:nvPr>
            <p:ph idx="1" type="subTitle"/>
          </p:nvPr>
        </p:nvSpPr>
        <p:spPr>
          <a:xfrm>
            <a:off x="984000" y="1654550"/>
            <a:ext cx="2084700" cy="4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25"/>
          <p:cNvSpPr txBox="1"/>
          <p:nvPr>
            <p:ph idx="2" type="subTitle"/>
          </p:nvPr>
        </p:nvSpPr>
        <p:spPr>
          <a:xfrm>
            <a:off x="984000" y="2095450"/>
            <a:ext cx="20847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5"/>
          <p:cNvSpPr txBox="1"/>
          <p:nvPr>
            <p:ph idx="3" type="subTitle"/>
          </p:nvPr>
        </p:nvSpPr>
        <p:spPr>
          <a:xfrm>
            <a:off x="3515400" y="2095450"/>
            <a:ext cx="21132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5"/>
          <p:cNvSpPr txBox="1"/>
          <p:nvPr>
            <p:ph idx="4" type="subTitle"/>
          </p:nvPr>
        </p:nvSpPr>
        <p:spPr>
          <a:xfrm>
            <a:off x="6046800" y="2095450"/>
            <a:ext cx="21132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0" name="Google Shape;640;p25"/>
          <p:cNvSpPr txBox="1"/>
          <p:nvPr>
            <p:ph idx="5" type="subTitle"/>
          </p:nvPr>
        </p:nvSpPr>
        <p:spPr>
          <a:xfrm>
            <a:off x="3515400" y="1654550"/>
            <a:ext cx="2113200" cy="4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1" name="Google Shape;641;p25"/>
          <p:cNvSpPr txBox="1"/>
          <p:nvPr>
            <p:ph idx="6" type="subTitle"/>
          </p:nvPr>
        </p:nvSpPr>
        <p:spPr>
          <a:xfrm>
            <a:off x="6046800" y="1654550"/>
            <a:ext cx="2113200" cy="4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2" name="Google Shape;642;p25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25"/>
          <p:cNvGrpSpPr/>
          <p:nvPr/>
        </p:nvGrpSpPr>
        <p:grpSpPr>
          <a:xfrm flipH="1">
            <a:off x="7584599" y="3839878"/>
            <a:ext cx="1319580" cy="1041928"/>
            <a:chOff x="190037" y="3818872"/>
            <a:chExt cx="1346098" cy="1062867"/>
          </a:xfrm>
        </p:grpSpPr>
        <p:grpSp>
          <p:nvGrpSpPr>
            <p:cNvPr id="645" name="Google Shape;645;p25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646" name="Google Shape;646;p25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25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649" name="Google Shape;649;p25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5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662" name="Google Shape;662;p25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3" name="Google Shape;673;p25"/>
          <p:cNvGrpSpPr/>
          <p:nvPr/>
        </p:nvGrpSpPr>
        <p:grpSpPr>
          <a:xfrm>
            <a:off x="202699" y="3839878"/>
            <a:ext cx="1319580" cy="1041928"/>
            <a:chOff x="190037" y="3818872"/>
            <a:chExt cx="1346098" cy="1062867"/>
          </a:xfrm>
        </p:grpSpPr>
        <p:grpSp>
          <p:nvGrpSpPr>
            <p:cNvPr id="674" name="Google Shape;674;p25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675" name="Google Shape;675;p25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" name="Google Shape;677;p25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678" name="Google Shape;678;p25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" name="Google Shape;690;p25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691" name="Google Shape;691;p25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2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6"/>
          <p:cNvSpPr txBox="1"/>
          <p:nvPr>
            <p:ph idx="1" type="subTitle"/>
          </p:nvPr>
        </p:nvSpPr>
        <p:spPr>
          <a:xfrm>
            <a:off x="1802525" y="1544275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4" name="Google Shape;704;p26"/>
          <p:cNvSpPr txBox="1"/>
          <p:nvPr>
            <p:ph idx="2" type="subTitle"/>
          </p:nvPr>
        </p:nvSpPr>
        <p:spPr>
          <a:xfrm>
            <a:off x="1802525" y="2116975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6"/>
          <p:cNvSpPr txBox="1"/>
          <p:nvPr>
            <p:ph idx="3" type="subTitle"/>
          </p:nvPr>
        </p:nvSpPr>
        <p:spPr>
          <a:xfrm>
            <a:off x="4989474" y="2116975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6"/>
          <p:cNvSpPr txBox="1"/>
          <p:nvPr>
            <p:ph idx="4" type="subTitle"/>
          </p:nvPr>
        </p:nvSpPr>
        <p:spPr>
          <a:xfrm>
            <a:off x="1802525" y="3506900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6"/>
          <p:cNvSpPr txBox="1"/>
          <p:nvPr>
            <p:ph idx="5" type="subTitle"/>
          </p:nvPr>
        </p:nvSpPr>
        <p:spPr>
          <a:xfrm>
            <a:off x="4989474" y="3506900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0" name="Google Shape;710;p26"/>
          <p:cNvSpPr txBox="1"/>
          <p:nvPr>
            <p:ph idx="6" type="subTitle"/>
          </p:nvPr>
        </p:nvSpPr>
        <p:spPr>
          <a:xfrm>
            <a:off x="1802525" y="2934200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1" name="Google Shape;711;p26"/>
          <p:cNvSpPr txBox="1"/>
          <p:nvPr>
            <p:ph idx="7" type="subTitle"/>
          </p:nvPr>
        </p:nvSpPr>
        <p:spPr>
          <a:xfrm>
            <a:off x="4989472" y="1544275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26"/>
          <p:cNvSpPr txBox="1"/>
          <p:nvPr>
            <p:ph idx="8" type="subTitle"/>
          </p:nvPr>
        </p:nvSpPr>
        <p:spPr>
          <a:xfrm>
            <a:off x="4989472" y="2934200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3" name="Google Shape;713;p26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26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716" name="Google Shape;716;p26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717" name="Google Shape;717;p26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9" name="Google Shape;719;p26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720" name="Google Shape;720;p26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6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6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6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6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6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6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2" name="Google Shape;732;p26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733" name="Google Shape;733;p26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6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6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6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6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6"/>
                <p:cNvSpPr/>
                <p:nvPr/>
              </p:nvSpPr>
              <p:spPr>
                <a:xfrm flipH="1"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6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6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6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6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4" name="Google Shape;744;p26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745" name="Google Shape;745;p26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746" name="Google Shape;746;p26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8" name="Google Shape;748;p26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749" name="Google Shape;749;p26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6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6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6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6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6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1" name="Google Shape;761;p26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762" name="Google Shape;762;p26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27"/>
          <p:cNvSpPr txBox="1"/>
          <p:nvPr>
            <p:ph type="title"/>
          </p:nvPr>
        </p:nvSpPr>
        <p:spPr>
          <a:xfrm>
            <a:off x="720000" y="445987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p27"/>
          <p:cNvSpPr txBox="1"/>
          <p:nvPr>
            <p:ph idx="1" type="subTitle"/>
          </p:nvPr>
        </p:nvSpPr>
        <p:spPr>
          <a:xfrm>
            <a:off x="929188" y="2152180"/>
            <a:ext cx="23583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27"/>
          <p:cNvSpPr txBox="1"/>
          <p:nvPr>
            <p:ph idx="2" type="subTitle"/>
          </p:nvPr>
        </p:nvSpPr>
        <p:spPr>
          <a:xfrm>
            <a:off x="3387609" y="2152176"/>
            <a:ext cx="23640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27"/>
          <p:cNvSpPr txBox="1"/>
          <p:nvPr>
            <p:ph idx="3" type="subTitle"/>
          </p:nvPr>
        </p:nvSpPr>
        <p:spPr>
          <a:xfrm>
            <a:off x="5851736" y="2150150"/>
            <a:ext cx="23592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27"/>
          <p:cNvSpPr txBox="1"/>
          <p:nvPr>
            <p:ph idx="4" type="subTitle"/>
          </p:nvPr>
        </p:nvSpPr>
        <p:spPr>
          <a:xfrm>
            <a:off x="928543" y="3717562"/>
            <a:ext cx="2359200" cy="63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27"/>
          <p:cNvSpPr txBox="1"/>
          <p:nvPr>
            <p:ph idx="5" type="subTitle"/>
          </p:nvPr>
        </p:nvSpPr>
        <p:spPr>
          <a:xfrm>
            <a:off x="3387596" y="3717562"/>
            <a:ext cx="2364000" cy="63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27"/>
          <p:cNvSpPr txBox="1"/>
          <p:nvPr>
            <p:ph idx="6" type="subTitle"/>
          </p:nvPr>
        </p:nvSpPr>
        <p:spPr>
          <a:xfrm>
            <a:off x="5851445" y="3717563"/>
            <a:ext cx="2364000" cy="63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27"/>
          <p:cNvSpPr txBox="1"/>
          <p:nvPr>
            <p:ph idx="7" type="subTitle"/>
          </p:nvPr>
        </p:nvSpPr>
        <p:spPr>
          <a:xfrm>
            <a:off x="923600" y="1796650"/>
            <a:ext cx="2358300" cy="49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3" name="Google Shape;783;p27"/>
          <p:cNvSpPr txBox="1"/>
          <p:nvPr>
            <p:ph idx="8" type="subTitle"/>
          </p:nvPr>
        </p:nvSpPr>
        <p:spPr>
          <a:xfrm>
            <a:off x="3387607" y="1796650"/>
            <a:ext cx="2364000" cy="49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4" name="Google Shape;784;p27"/>
          <p:cNvSpPr txBox="1"/>
          <p:nvPr>
            <p:ph idx="9" type="subTitle"/>
          </p:nvPr>
        </p:nvSpPr>
        <p:spPr>
          <a:xfrm>
            <a:off x="5856394" y="1794669"/>
            <a:ext cx="2359200" cy="49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5" name="Google Shape;785;p27"/>
          <p:cNvSpPr txBox="1"/>
          <p:nvPr>
            <p:ph idx="13" type="subTitle"/>
          </p:nvPr>
        </p:nvSpPr>
        <p:spPr>
          <a:xfrm>
            <a:off x="923600" y="3355192"/>
            <a:ext cx="23640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6" name="Google Shape;786;p27"/>
          <p:cNvSpPr txBox="1"/>
          <p:nvPr>
            <p:ph idx="14" type="subTitle"/>
          </p:nvPr>
        </p:nvSpPr>
        <p:spPr>
          <a:xfrm>
            <a:off x="3387599" y="3355192"/>
            <a:ext cx="23640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7" name="Google Shape;787;p27"/>
          <p:cNvSpPr txBox="1"/>
          <p:nvPr>
            <p:ph idx="15" type="subTitle"/>
          </p:nvPr>
        </p:nvSpPr>
        <p:spPr>
          <a:xfrm>
            <a:off x="5856401" y="3355192"/>
            <a:ext cx="23640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8" name="Google Shape;788;p27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accent1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8"/>
          <p:cNvSpPr txBox="1"/>
          <p:nvPr>
            <p:ph hasCustomPrompt="1" type="title"/>
          </p:nvPr>
        </p:nvSpPr>
        <p:spPr>
          <a:xfrm>
            <a:off x="1284000" y="6162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2" name="Google Shape;792;p28"/>
          <p:cNvSpPr txBox="1"/>
          <p:nvPr>
            <p:ph idx="1" type="subTitle"/>
          </p:nvPr>
        </p:nvSpPr>
        <p:spPr>
          <a:xfrm>
            <a:off x="1284000" y="1409141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hasCustomPrompt="1" idx="2" type="title"/>
          </p:nvPr>
        </p:nvSpPr>
        <p:spPr>
          <a:xfrm>
            <a:off x="1284000" y="19199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4" name="Google Shape;794;p28"/>
          <p:cNvSpPr txBox="1"/>
          <p:nvPr>
            <p:ph idx="3" type="subTitle"/>
          </p:nvPr>
        </p:nvSpPr>
        <p:spPr>
          <a:xfrm>
            <a:off x="1284000" y="27783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8"/>
          <p:cNvSpPr txBox="1"/>
          <p:nvPr>
            <p:ph hasCustomPrompt="1" idx="4" type="title"/>
          </p:nvPr>
        </p:nvSpPr>
        <p:spPr>
          <a:xfrm>
            <a:off x="1284000" y="3289172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6" name="Google Shape;796;p28"/>
          <p:cNvSpPr txBox="1"/>
          <p:nvPr>
            <p:ph idx="5" type="subTitle"/>
          </p:nvPr>
        </p:nvSpPr>
        <p:spPr>
          <a:xfrm>
            <a:off x="1284000" y="40821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8" name="Google Shape;798;p28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799" name="Google Shape;799;p28"/>
            <p:cNvGrpSpPr/>
            <p:nvPr/>
          </p:nvGrpSpPr>
          <p:grpSpPr>
            <a:xfrm>
              <a:off x="7910512" y="206640"/>
              <a:ext cx="993666" cy="1272255"/>
              <a:chOff x="7825233" y="388347"/>
              <a:chExt cx="1037880" cy="1328865"/>
            </a:xfrm>
          </p:grpSpPr>
          <p:sp>
            <p:nvSpPr>
              <p:cNvPr id="800" name="Google Shape;800;p28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2" name="Google Shape;802;p28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803" name="Google Shape;803;p2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5" name="Google Shape;815;p28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816" name="Google Shape;816;p2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7" name="Google Shape;827;p28"/>
            <p:cNvGrpSpPr/>
            <p:nvPr/>
          </p:nvGrpSpPr>
          <p:grpSpPr>
            <a:xfrm>
              <a:off x="232056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828" name="Google Shape;828;p28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829" name="Google Shape;829;p28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8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" name="Google Shape;831;p28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832" name="Google Shape;832;p2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4" name="Google Shape;844;p28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845" name="Google Shape;845;p2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9"/>
          <p:cNvSpPr txBox="1"/>
          <p:nvPr>
            <p:ph hasCustomPrompt="1" type="title"/>
          </p:nvPr>
        </p:nvSpPr>
        <p:spPr>
          <a:xfrm>
            <a:off x="1493200" y="1751400"/>
            <a:ext cx="106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9"/>
          <p:cNvSpPr txBox="1"/>
          <p:nvPr>
            <p:ph idx="1" type="subTitle"/>
          </p:nvPr>
        </p:nvSpPr>
        <p:spPr>
          <a:xfrm>
            <a:off x="833650" y="3393975"/>
            <a:ext cx="2382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9"/>
          <p:cNvSpPr txBox="1"/>
          <p:nvPr>
            <p:ph hasCustomPrompt="1" idx="2" type="title"/>
          </p:nvPr>
        </p:nvSpPr>
        <p:spPr>
          <a:xfrm>
            <a:off x="4040100" y="1751400"/>
            <a:ext cx="106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9"/>
          <p:cNvSpPr txBox="1"/>
          <p:nvPr>
            <p:ph idx="3" type="subTitle"/>
          </p:nvPr>
        </p:nvSpPr>
        <p:spPr>
          <a:xfrm>
            <a:off x="3380550" y="3393975"/>
            <a:ext cx="2382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9"/>
          <p:cNvSpPr txBox="1"/>
          <p:nvPr>
            <p:ph hasCustomPrompt="1" idx="4" type="title"/>
          </p:nvPr>
        </p:nvSpPr>
        <p:spPr>
          <a:xfrm>
            <a:off x="6587000" y="1751400"/>
            <a:ext cx="106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9"/>
          <p:cNvSpPr txBox="1"/>
          <p:nvPr>
            <p:ph idx="5" type="subTitle"/>
          </p:nvPr>
        </p:nvSpPr>
        <p:spPr>
          <a:xfrm>
            <a:off x="5927450" y="3380725"/>
            <a:ext cx="2382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29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 txBox="1"/>
          <p:nvPr>
            <p:ph idx="6" type="title"/>
          </p:nvPr>
        </p:nvSpPr>
        <p:spPr>
          <a:xfrm>
            <a:off x="833650" y="2942900"/>
            <a:ext cx="238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7" name="Google Shape;867;p29"/>
          <p:cNvSpPr txBox="1"/>
          <p:nvPr>
            <p:ph idx="7" type="title"/>
          </p:nvPr>
        </p:nvSpPr>
        <p:spPr>
          <a:xfrm>
            <a:off x="3380550" y="2942900"/>
            <a:ext cx="238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8" name="Google Shape;868;p29"/>
          <p:cNvSpPr txBox="1"/>
          <p:nvPr>
            <p:ph idx="8" type="title"/>
          </p:nvPr>
        </p:nvSpPr>
        <p:spPr>
          <a:xfrm>
            <a:off x="5927450" y="2942900"/>
            <a:ext cx="238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9" name="Google Shape;869;p29"/>
          <p:cNvSpPr txBox="1"/>
          <p:nvPr>
            <p:ph idx="9" type="title"/>
          </p:nvPr>
        </p:nvSpPr>
        <p:spPr>
          <a:xfrm>
            <a:off x="720000" y="5315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926826" y="594106"/>
            <a:ext cx="6450000" cy="350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0"/>
          <p:cNvSpPr/>
          <p:nvPr/>
        </p:nvSpPr>
        <p:spPr>
          <a:xfrm>
            <a:off x="1913553" y="594106"/>
            <a:ext cx="6450000" cy="3505500"/>
          </a:xfrm>
          <a:prstGeom prst="frame">
            <a:avLst>
              <a:gd fmla="val 6202" name="adj1"/>
            </a:avLst>
          </a:prstGeom>
          <a:solidFill>
            <a:schemeClr val="accent4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3" name="Google Shape;873;p30"/>
          <p:cNvSpPr/>
          <p:nvPr/>
        </p:nvSpPr>
        <p:spPr>
          <a:xfrm>
            <a:off x="4219444" y="378306"/>
            <a:ext cx="2119800" cy="3087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 txBox="1"/>
          <p:nvPr>
            <p:ph type="ctrTitle"/>
          </p:nvPr>
        </p:nvSpPr>
        <p:spPr>
          <a:xfrm>
            <a:off x="3062950" y="903950"/>
            <a:ext cx="42840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5" name="Google Shape;875;p30"/>
          <p:cNvSpPr txBox="1"/>
          <p:nvPr>
            <p:ph idx="1" type="subTitle"/>
          </p:nvPr>
        </p:nvSpPr>
        <p:spPr>
          <a:xfrm>
            <a:off x="3058000" y="1792225"/>
            <a:ext cx="4293900" cy="9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6" name="Google Shape;876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7" name="Google Shape;877;p30"/>
          <p:cNvSpPr txBox="1"/>
          <p:nvPr/>
        </p:nvSpPr>
        <p:spPr>
          <a:xfrm>
            <a:off x="2934700" y="3300125"/>
            <a:ext cx="4540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17675" y="1618925"/>
            <a:ext cx="7541400" cy="23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995048"/>
            <a:ext cx="77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15100" y="1523350"/>
            <a:ext cx="7713900" cy="2511000"/>
          </a:xfrm>
          <a:prstGeom prst="frame">
            <a:avLst>
              <a:gd fmla="val 4493" name="adj1"/>
            </a:avLst>
          </a:prstGeom>
          <a:solidFill>
            <a:schemeClr val="dk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1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0" name="Google Shape;880;p31"/>
          <p:cNvGrpSpPr/>
          <p:nvPr/>
        </p:nvGrpSpPr>
        <p:grpSpPr>
          <a:xfrm>
            <a:off x="155787" y="143828"/>
            <a:ext cx="8771617" cy="4793674"/>
            <a:chOff x="155787" y="143828"/>
            <a:chExt cx="8771617" cy="4793674"/>
          </a:xfrm>
        </p:grpSpPr>
        <p:sp>
          <p:nvSpPr>
            <p:cNvPr id="881" name="Google Shape;881;p31"/>
            <p:cNvSpPr/>
            <p:nvPr/>
          </p:nvSpPr>
          <p:spPr>
            <a:xfrm flipH="1" rot="3844445">
              <a:off x="550906" y="340952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 rot="-9899856">
              <a:off x="1702425" y="365859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3" name="Google Shape;883;p31"/>
            <p:cNvGrpSpPr/>
            <p:nvPr/>
          </p:nvGrpSpPr>
          <p:grpSpPr>
            <a:xfrm rot="-1799794">
              <a:off x="425251" y="4352039"/>
              <a:ext cx="365703" cy="350054"/>
              <a:chOff x="2057567" y="690970"/>
              <a:chExt cx="352891" cy="337790"/>
            </a:xfrm>
          </p:grpSpPr>
          <p:sp>
            <p:nvSpPr>
              <p:cNvPr id="884" name="Google Shape;884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31"/>
            <p:cNvGrpSpPr/>
            <p:nvPr/>
          </p:nvGrpSpPr>
          <p:grpSpPr>
            <a:xfrm>
              <a:off x="1105650" y="4001830"/>
              <a:ext cx="317645" cy="350147"/>
              <a:chOff x="1433575" y="238125"/>
              <a:chExt cx="4740975" cy="5226075"/>
            </a:xfrm>
          </p:grpSpPr>
          <p:sp>
            <p:nvSpPr>
              <p:cNvPr id="897" name="Google Shape;89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31"/>
            <p:cNvGrpSpPr/>
            <p:nvPr/>
          </p:nvGrpSpPr>
          <p:grpSpPr>
            <a:xfrm>
              <a:off x="1244663" y="2820044"/>
              <a:ext cx="354384" cy="339161"/>
              <a:chOff x="1190625" y="346475"/>
              <a:chExt cx="5219200" cy="5002375"/>
            </a:xfrm>
          </p:grpSpPr>
          <p:sp>
            <p:nvSpPr>
              <p:cNvPr id="909" name="Google Shape;909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31"/>
            <p:cNvGrpSpPr/>
            <p:nvPr/>
          </p:nvGrpSpPr>
          <p:grpSpPr>
            <a:xfrm rot="3599985">
              <a:off x="218284" y="1596706"/>
              <a:ext cx="380060" cy="363768"/>
              <a:chOff x="2057567" y="690970"/>
              <a:chExt cx="352891" cy="337790"/>
            </a:xfrm>
          </p:grpSpPr>
          <p:sp>
            <p:nvSpPr>
              <p:cNvPr id="912" name="Google Shape;912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31"/>
            <p:cNvGrpSpPr/>
            <p:nvPr/>
          </p:nvGrpSpPr>
          <p:grpSpPr>
            <a:xfrm>
              <a:off x="3002384" y="482988"/>
              <a:ext cx="354151" cy="390910"/>
              <a:chOff x="1433575" y="238125"/>
              <a:chExt cx="4740975" cy="5226075"/>
            </a:xfrm>
          </p:grpSpPr>
          <p:sp>
            <p:nvSpPr>
              <p:cNvPr id="925" name="Google Shape;925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6" name="Google Shape;936;p31"/>
            <p:cNvGrpSpPr/>
            <p:nvPr/>
          </p:nvGrpSpPr>
          <p:grpSpPr>
            <a:xfrm>
              <a:off x="2376650" y="143828"/>
              <a:ext cx="354384" cy="339161"/>
              <a:chOff x="1190625" y="346475"/>
              <a:chExt cx="5219200" cy="5002375"/>
            </a:xfrm>
          </p:grpSpPr>
          <p:sp>
            <p:nvSpPr>
              <p:cNvPr id="937" name="Google Shape;937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9" name="Google Shape;939;p31"/>
            <p:cNvGrpSpPr/>
            <p:nvPr/>
          </p:nvGrpSpPr>
          <p:grpSpPr>
            <a:xfrm rot="3599985">
              <a:off x="1307289" y="295881"/>
              <a:ext cx="380060" cy="363768"/>
              <a:chOff x="2057567" y="690970"/>
              <a:chExt cx="352891" cy="337790"/>
            </a:xfrm>
          </p:grpSpPr>
          <p:sp>
            <p:nvSpPr>
              <p:cNvPr id="940" name="Google Shape;940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2" name="Google Shape;952;p31"/>
            <p:cNvGrpSpPr/>
            <p:nvPr/>
          </p:nvGrpSpPr>
          <p:grpSpPr>
            <a:xfrm>
              <a:off x="306672" y="160363"/>
              <a:ext cx="354151" cy="390910"/>
              <a:chOff x="1433575" y="238125"/>
              <a:chExt cx="4740975" cy="5226075"/>
            </a:xfrm>
          </p:grpSpPr>
          <p:sp>
            <p:nvSpPr>
              <p:cNvPr id="953" name="Google Shape;953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4" name="Google Shape;964;p31"/>
            <p:cNvSpPr/>
            <p:nvPr/>
          </p:nvSpPr>
          <p:spPr>
            <a:xfrm flipH="1" rot="3844445">
              <a:off x="572339" y="1215211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 rot="-9899856">
              <a:off x="906096" y="1834079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6" name="Google Shape;966;p31"/>
            <p:cNvGrpSpPr/>
            <p:nvPr/>
          </p:nvGrpSpPr>
          <p:grpSpPr>
            <a:xfrm rot="-1799794">
              <a:off x="1604504" y="1489398"/>
              <a:ext cx="365703" cy="350054"/>
              <a:chOff x="2057567" y="690970"/>
              <a:chExt cx="352891" cy="337790"/>
            </a:xfrm>
          </p:grpSpPr>
          <p:sp>
            <p:nvSpPr>
              <p:cNvPr id="967" name="Google Shape;967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31"/>
            <p:cNvGrpSpPr/>
            <p:nvPr/>
          </p:nvGrpSpPr>
          <p:grpSpPr>
            <a:xfrm>
              <a:off x="1824865" y="848139"/>
              <a:ext cx="317645" cy="350147"/>
              <a:chOff x="1433575" y="238125"/>
              <a:chExt cx="4740975" cy="5226075"/>
            </a:xfrm>
          </p:grpSpPr>
          <p:sp>
            <p:nvSpPr>
              <p:cNvPr id="980" name="Google Shape;980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31"/>
            <p:cNvGrpSpPr/>
            <p:nvPr/>
          </p:nvGrpSpPr>
          <p:grpSpPr>
            <a:xfrm>
              <a:off x="2795624" y="2569744"/>
              <a:ext cx="354384" cy="339161"/>
              <a:chOff x="1190625" y="346475"/>
              <a:chExt cx="5219200" cy="5002375"/>
            </a:xfrm>
          </p:grpSpPr>
          <p:sp>
            <p:nvSpPr>
              <p:cNvPr id="992" name="Google Shape;992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4" name="Google Shape;994;p31"/>
            <p:cNvGrpSpPr/>
            <p:nvPr/>
          </p:nvGrpSpPr>
          <p:grpSpPr>
            <a:xfrm rot="3599985">
              <a:off x="2121017" y="2721796"/>
              <a:ext cx="380060" cy="363768"/>
              <a:chOff x="2057567" y="690970"/>
              <a:chExt cx="352891" cy="337790"/>
            </a:xfrm>
          </p:grpSpPr>
          <p:sp>
            <p:nvSpPr>
              <p:cNvPr id="995" name="Google Shape;99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31"/>
            <p:cNvGrpSpPr/>
            <p:nvPr/>
          </p:nvGrpSpPr>
          <p:grpSpPr>
            <a:xfrm>
              <a:off x="431036" y="2586279"/>
              <a:ext cx="354151" cy="390910"/>
              <a:chOff x="1433575" y="238125"/>
              <a:chExt cx="4740975" cy="5226075"/>
            </a:xfrm>
          </p:grpSpPr>
          <p:sp>
            <p:nvSpPr>
              <p:cNvPr id="1008" name="Google Shape;100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9" name="Google Shape;1019;p31"/>
            <p:cNvSpPr/>
            <p:nvPr/>
          </p:nvSpPr>
          <p:spPr>
            <a:xfrm flipH="1" rot="10144365">
              <a:off x="3297944" y="1207248"/>
              <a:ext cx="540624" cy="280677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 rot="-3599757">
              <a:off x="2514227" y="1207363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1" name="Google Shape;1021;p31"/>
            <p:cNvGrpSpPr/>
            <p:nvPr/>
          </p:nvGrpSpPr>
          <p:grpSpPr>
            <a:xfrm rot="4500055">
              <a:off x="2996619" y="1739946"/>
              <a:ext cx="365703" cy="350054"/>
              <a:chOff x="2057567" y="690970"/>
              <a:chExt cx="352891" cy="337790"/>
            </a:xfrm>
          </p:grpSpPr>
          <p:sp>
            <p:nvSpPr>
              <p:cNvPr id="1022" name="Google Shape;1022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4" name="Google Shape;1034;p31"/>
            <p:cNvGrpSpPr/>
            <p:nvPr/>
          </p:nvGrpSpPr>
          <p:grpSpPr>
            <a:xfrm>
              <a:off x="1912724" y="2130554"/>
              <a:ext cx="354151" cy="390910"/>
              <a:chOff x="1433575" y="238125"/>
              <a:chExt cx="4740975" cy="5226075"/>
            </a:xfrm>
          </p:grpSpPr>
          <p:sp>
            <p:nvSpPr>
              <p:cNvPr id="1035" name="Google Shape;1035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 rot="3844445">
              <a:off x="4253481" y="353050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 rot="-9899856">
              <a:off x="5405000" y="3779570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8" name="Google Shape;1048;p31"/>
            <p:cNvGrpSpPr/>
            <p:nvPr/>
          </p:nvGrpSpPr>
          <p:grpSpPr>
            <a:xfrm rot="-1799794">
              <a:off x="4288576" y="4311464"/>
              <a:ext cx="365703" cy="350054"/>
              <a:chOff x="2057567" y="690970"/>
              <a:chExt cx="352891" cy="337790"/>
            </a:xfrm>
          </p:grpSpPr>
          <p:sp>
            <p:nvSpPr>
              <p:cNvPr id="1049" name="Google Shape;104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31"/>
            <p:cNvGrpSpPr/>
            <p:nvPr/>
          </p:nvGrpSpPr>
          <p:grpSpPr>
            <a:xfrm>
              <a:off x="4816650" y="3913530"/>
              <a:ext cx="317645" cy="350147"/>
              <a:chOff x="1433575" y="238125"/>
              <a:chExt cx="4740975" cy="5226075"/>
            </a:xfrm>
          </p:grpSpPr>
          <p:sp>
            <p:nvSpPr>
              <p:cNvPr id="1062" name="Google Shape;1062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947238" y="2941019"/>
              <a:ext cx="354384" cy="339161"/>
              <a:chOff x="1190625" y="346475"/>
              <a:chExt cx="5219200" cy="5002375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31"/>
            <p:cNvGrpSpPr/>
            <p:nvPr/>
          </p:nvGrpSpPr>
          <p:grpSpPr>
            <a:xfrm rot="3599985">
              <a:off x="3920859" y="1717681"/>
              <a:ext cx="380060" cy="363768"/>
              <a:chOff x="2057567" y="690970"/>
              <a:chExt cx="352891" cy="337790"/>
            </a:xfrm>
          </p:grpSpPr>
          <p:sp>
            <p:nvSpPr>
              <p:cNvPr id="1077" name="Google Shape;1077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31"/>
            <p:cNvGrpSpPr/>
            <p:nvPr/>
          </p:nvGrpSpPr>
          <p:grpSpPr>
            <a:xfrm>
              <a:off x="6079225" y="264803"/>
              <a:ext cx="354384" cy="339161"/>
              <a:chOff x="1190625" y="346475"/>
              <a:chExt cx="5219200" cy="5002375"/>
            </a:xfrm>
          </p:grpSpPr>
          <p:sp>
            <p:nvSpPr>
              <p:cNvPr id="1090" name="Google Shape;1090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2" name="Google Shape;1092;p31"/>
            <p:cNvGrpSpPr/>
            <p:nvPr/>
          </p:nvGrpSpPr>
          <p:grpSpPr>
            <a:xfrm rot="3599985">
              <a:off x="5009864" y="416856"/>
              <a:ext cx="380060" cy="363768"/>
              <a:chOff x="2057567" y="690970"/>
              <a:chExt cx="352891" cy="337790"/>
            </a:xfrm>
          </p:grpSpPr>
          <p:sp>
            <p:nvSpPr>
              <p:cNvPr id="1093" name="Google Shape;1093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31"/>
            <p:cNvGrpSpPr/>
            <p:nvPr/>
          </p:nvGrpSpPr>
          <p:grpSpPr>
            <a:xfrm>
              <a:off x="4009247" y="281338"/>
              <a:ext cx="354151" cy="390910"/>
              <a:chOff x="1433575" y="238125"/>
              <a:chExt cx="4740975" cy="5226075"/>
            </a:xfrm>
          </p:grpSpPr>
          <p:sp>
            <p:nvSpPr>
              <p:cNvPr id="1106" name="Google Shape;1106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7" name="Google Shape;1117;p31"/>
            <p:cNvSpPr/>
            <p:nvPr/>
          </p:nvSpPr>
          <p:spPr>
            <a:xfrm flipH="1" rot="3844445">
              <a:off x="4171676" y="100384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 rot="-9899856">
              <a:off x="4608671" y="1955054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 rot="-1799794">
              <a:off x="5307079" y="1610373"/>
              <a:ext cx="365703" cy="350054"/>
              <a:chOff x="2057567" y="690970"/>
              <a:chExt cx="352891" cy="337790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31"/>
            <p:cNvGrpSpPr/>
            <p:nvPr/>
          </p:nvGrpSpPr>
          <p:grpSpPr>
            <a:xfrm>
              <a:off x="5527440" y="969114"/>
              <a:ext cx="317645" cy="350147"/>
              <a:chOff x="1433575" y="238125"/>
              <a:chExt cx="4740975" cy="5226075"/>
            </a:xfrm>
          </p:grpSpPr>
          <p:sp>
            <p:nvSpPr>
              <p:cNvPr id="1133" name="Google Shape;1133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4" name="Google Shape;1144;p31"/>
            <p:cNvGrpSpPr/>
            <p:nvPr/>
          </p:nvGrpSpPr>
          <p:grpSpPr>
            <a:xfrm rot="3599985">
              <a:off x="5823592" y="2842771"/>
              <a:ext cx="380060" cy="363768"/>
              <a:chOff x="2057567" y="690970"/>
              <a:chExt cx="352891" cy="337790"/>
            </a:xfrm>
          </p:grpSpPr>
          <p:sp>
            <p:nvSpPr>
              <p:cNvPr id="1145" name="Google Shape;114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7" name="Google Shape;1157;p31"/>
            <p:cNvGrpSpPr/>
            <p:nvPr/>
          </p:nvGrpSpPr>
          <p:grpSpPr>
            <a:xfrm>
              <a:off x="4133611" y="2707254"/>
              <a:ext cx="354151" cy="390910"/>
              <a:chOff x="1433575" y="238125"/>
              <a:chExt cx="4740975" cy="5226075"/>
            </a:xfrm>
          </p:grpSpPr>
          <p:sp>
            <p:nvSpPr>
              <p:cNvPr id="1158" name="Google Shape;115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31"/>
            <p:cNvSpPr/>
            <p:nvPr/>
          </p:nvSpPr>
          <p:spPr>
            <a:xfrm rot="-3599757">
              <a:off x="6216802" y="1328338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31"/>
            <p:cNvGrpSpPr/>
            <p:nvPr/>
          </p:nvGrpSpPr>
          <p:grpSpPr>
            <a:xfrm>
              <a:off x="5615299" y="2251529"/>
              <a:ext cx="354151" cy="390910"/>
              <a:chOff x="1433575" y="238125"/>
              <a:chExt cx="4740975" cy="5226075"/>
            </a:xfrm>
          </p:grpSpPr>
          <p:sp>
            <p:nvSpPr>
              <p:cNvPr id="1171" name="Google Shape;1171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2" name="Google Shape;1182;p31"/>
            <p:cNvSpPr/>
            <p:nvPr/>
          </p:nvSpPr>
          <p:spPr>
            <a:xfrm flipH="1" rot="-6955555">
              <a:off x="7991671" y="107864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 rot="900144">
              <a:off x="6861137" y="82980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4" name="Google Shape;1184;p31"/>
            <p:cNvGrpSpPr/>
            <p:nvPr/>
          </p:nvGrpSpPr>
          <p:grpSpPr>
            <a:xfrm rot="9000206">
              <a:off x="8292236" y="349301"/>
              <a:ext cx="365703" cy="350054"/>
              <a:chOff x="2057567" y="690970"/>
              <a:chExt cx="352891" cy="337790"/>
            </a:xfrm>
          </p:grpSpPr>
          <p:sp>
            <p:nvSpPr>
              <p:cNvPr id="1185" name="Google Shape;118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7" name="Google Shape;1197;p31"/>
            <p:cNvGrpSpPr/>
            <p:nvPr/>
          </p:nvGrpSpPr>
          <p:grpSpPr>
            <a:xfrm rot="10800000">
              <a:off x="7651470" y="626142"/>
              <a:ext cx="317645" cy="350147"/>
              <a:chOff x="1433575" y="238125"/>
              <a:chExt cx="4740975" cy="5226075"/>
            </a:xfrm>
          </p:grpSpPr>
          <p:sp>
            <p:nvSpPr>
              <p:cNvPr id="1198" name="Google Shape;119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31"/>
            <p:cNvGrpSpPr/>
            <p:nvPr/>
          </p:nvGrpSpPr>
          <p:grpSpPr>
            <a:xfrm rot="10800000">
              <a:off x="7443655" y="1511333"/>
              <a:ext cx="428697" cy="402205"/>
              <a:chOff x="692481" y="866561"/>
              <a:chExt cx="6313655" cy="5932224"/>
            </a:xfrm>
          </p:grpSpPr>
          <p:sp>
            <p:nvSpPr>
              <p:cNvPr id="1210" name="Google Shape;1210;p31"/>
              <p:cNvSpPr/>
              <p:nvPr/>
            </p:nvSpPr>
            <p:spPr>
              <a:xfrm rot="9386331">
                <a:off x="1190197" y="1761073"/>
                <a:ext cx="5220145" cy="3587274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rot="9898712">
                <a:off x="2845436" y="4138759"/>
                <a:ext cx="3945666" cy="2185834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31"/>
            <p:cNvGrpSpPr/>
            <p:nvPr/>
          </p:nvGrpSpPr>
          <p:grpSpPr>
            <a:xfrm rot="-7200015">
              <a:off x="8484846" y="2808370"/>
              <a:ext cx="380060" cy="363768"/>
              <a:chOff x="2057567" y="690970"/>
              <a:chExt cx="352891" cy="337790"/>
            </a:xfrm>
          </p:grpSpPr>
          <p:sp>
            <p:nvSpPr>
              <p:cNvPr id="1213" name="Google Shape;1213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5" name="Google Shape;1225;p31"/>
            <p:cNvGrpSpPr/>
            <p:nvPr/>
          </p:nvGrpSpPr>
          <p:grpSpPr>
            <a:xfrm rot="-2700000">
              <a:off x="6352036" y="4285931"/>
              <a:ext cx="354291" cy="338865"/>
              <a:chOff x="1190625" y="346475"/>
              <a:chExt cx="5219200" cy="5002375"/>
            </a:xfrm>
          </p:grpSpPr>
          <p:sp>
            <p:nvSpPr>
              <p:cNvPr id="1226" name="Google Shape;1226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8" name="Google Shape;1228;p31"/>
            <p:cNvGrpSpPr/>
            <p:nvPr/>
          </p:nvGrpSpPr>
          <p:grpSpPr>
            <a:xfrm rot="-7200015">
              <a:off x="7395841" y="4109195"/>
              <a:ext cx="380060" cy="363768"/>
              <a:chOff x="2057567" y="690970"/>
              <a:chExt cx="352891" cy="337790"/>
            </a:xfrm>
          </p:grpSpPr>
          <p:sp>
            <p:nvSpPr>
              <p:cNvPr id="1229" name="Google Shape;122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31"/>
            <p:cNvGrpSpPr/>
            <p:nvPr/>
          </p:nvGrpSpPr>
          <p:grpSpPr>
            <a:xfrm rot="10800000">
              <a:off x="8422368" y="4217570"/>
              <a:ext cx="354151" cy="390910"/>
              <a:chOff x="1433575" y="238125"/>
              <a:chExt cx="4740975" cy="5226075"/>
            </a:xfrm>
          </p:grpSpPr>
          <p:sp>
            <p:nvSpPr>
              <p:cNvPr id="1242" name="Google Shape;1242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3" name="Google Shape;1253;p31"/>
            <p:cNvSpPr/>
            <p:nvPr/>
          </p:nvSpPr>
          <p:spPr>
            <a:xfrm flipH="1" rot="-6955555">
              <a:off x="7970238" y="327296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 rot="900144">
              <a:off x="7657466" y="2654321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31"/>
            <p:cNvGrpSpPr/>
            <p:nvPr/>
          </p:nvGrpSpPr>
          <p:grpSpPr>
            <a:xfrm rot="9000206">
              <a:off x="7112983" y="2929391"/>
              <a:ext cx="365703" cy="350054"/>
              <a:chOff x="2057567" y="690970"/>
              <a:chExt cx="352891" cy="337790"/>
            </a:xfrm>
          </p:grpSpPr>
          <p:sp>
            <p:nvSpPr>
              <p:cNvPr id="1256" name="Google Shape;1256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8" name="Google Shape;1268;p31"/>
            <p:cNvGrpSpPr/>
            <p:nvPr/>
          </p:nvGrpSpPr>
          <p:grpSpPr>
            <a:xfrm rot="10800000">
              <a:off x="6940681" y="3570558"/>
              <a:ext cx="317645" cy="350147"/>
              <a:chOff x="1433575" y="238125"/>
              <a:chExt cx="4740975" cy="5226075"/>
            </a:xfrm>
          </p:grpSpPr>
          <p:sp>
            <p:nvSpPr>
              <p:cNvPr id="1269" name="Google Shape;1269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31"/>
            <p:cNvGrpSpPr/>
            <p:nvPr/>
          </p:nvGrpSpPr>
          <p:grpSpPr>
            <a:xfrm rot="-7200015">
              <a:off x="6582114" y="1683280"/>
              <a:ext cx="380060" cy="363768"/>
              <a:chOff x="2057567" y="690970"/>
              <a:chExt cx="352891" cy="337790"/>
            </a:xfrm>
          </p:grpSpPr>
          <p:sp>
            <p:nvSpPr>
              <p:cNvPr id="1281" name="Google Shape;1281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31"/>
            <p:cNvGrpSpPr/>
            <p:nvPr/>
          </p:nvGrpSpPr>
          <p:grpSpPr>
            <a:xfrm rot="10800000">
              <a:off x="8298004" y="1791654"/>
              <a:ext cx="354151" cy="390910"/>
              <a:chOff x="1433575" y="238125"/>
              <a:chExt cx="4740975" cy="5226075"/>
            </a:xfrm>
          </p:grpSpPr>
          <p:sp>
            <p:nvSpPr>
              <p:cNvPr id="1294" name="Google Shape;1294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5" name="Google Shape;1305;p31"/>
            <p:cNvSpPr/>
            <p:nvPr/>
          </p:nvSpPr>
          <p:spPr>
            <a:xfrm rot="7200243">
              <a:off x="6049328" y="3281046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6" name="Google Shape;1306;p31"/>
            <p:cNvGrpSpPr/>
            <p:nvPr/>
          </p:nvGrpSpPr>
          <p:grpSpPr>
            <a:xfrm rot="10800000">
              <a:off x="6794885" y="2343820"/>
              <a:ext cx="354151" cy="390910"/>
              <a:chOff x="1433575" y="238125"/>
              <a:chExt cx="4740975" cy="5226075"/>
            </a:xfrm>
          </p:grpSpPr>
          <p:sp>
            <p:nvSpPr>
              <p:cNvPr id="1307" name="Google Shape;130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p31"/>
            <p:cNvGrpSpPr/>
            <p:nvPr/>
          </p:nvGrpSpPr>
          <p:grpSpPr>
            <a:xfrm rot="3599985">
              <a:off x="3451770" y="2468059"/>
              <a:ext cx="380060" cy="363768"/>
              <a:chOff x="2057567" y="690970"/>
              <a:chExt cx="352891" cy="337790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1" name="Google Shape;1331;p31"/>
            <p:cNvSpPr/>
            <p:nvPr/>
          </p:nvSpPr>
          <p:spPr>
            <a:xfrm flipH="1" rot="3844445">
              <a:off x="2548432" y="3323340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 rot="-9899856">
              <a:off x="2469240" y="434655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3" name="Google Shape;1333;p31"/>
            <p:cNvGrpSpPr/>
            <p:nvPr/>
          </p:nvGrpSpPr>
          <p:grpSpPr>
            <a:xfrm rot="-1799794">
              <a:off x="3167648" y="4001876"/>
              <a:ext cx="365703" cy="350054"/>
              <a:chOff x="2057567" y="690970"/>
              <a:chExt cx="352891" cy="33779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1"/>
            <p:cNvGrpSpPr/>
            <p:nvPr/>
          </p:nvGrpSpPr>
          <p:grpSpPr>
            <a:xfrm>
              <a:off x="3388009" y="3360617"/>
              <a:ext cx="317645" cy="350147"/>
              <a:chOff x="1433575" y="238125"/>
              <a:chExt cx="4740975" cy="5226075"/>
            </a:xfrm>
          </p:grpSpPr>
          <p:sp>
            <p:nvSpPr>
              <p:cNvPr id="1347" name="Google Shape;134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8" name="Google Shape;1358;p31"/>
            <p:cNvGrpSpPr/>
            <p:nvPr/>
          </p:nvGrpSpPr>
          <p:grpSpPr>
            <a:xfrm>
              <a:off x="3497299" y="4546592"/>
              <a:ext cx="354151" cy="390910"/>
              <a:chOff x="1433575" y="238125"/>
              <a:chExt cx="4740975" cy="5226075"/>
            </a:xfrm>
          </p:grpSpPr>
          <p:sp>
            <p:nvSpPr>
              <p:cNvPr id="1359" name="Google Shape;1359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0" name="Google Shape;1370;p31"/>
            <p:cNvGrpSpPr/>
            <p:nvPr/>
          </p:nvGrpSpPr>
          <p:grpSpPr>
            <a:xfrm>
              <a:off x="5487736" y="4487517"/>
              <a:ext cx="354151" cy="390910"/>
              <a:chOff x="1433575" y="238125"/>
              <a:chExt cx="4740975" cy="5226075"/>
            </a:xfrm>
          </p:grpSpPr>
          <p:sp>
            <p:nvSpPr>
              <p:cNvPr id="1371" name="Google Shape;1371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2" name="Google Shape;1382;p31"/>
            <p:cNvGrpSpPr/>
            <p:nvPr/>
          </p:nvGrpSpPr>
          <p:grpSpPr>
            <a:xfrm rot="-2700000">
              <a:off x="1588774" y="4439068"/>
              <a:ext cx="354291" cy="338865"/>
              <a:chOff x="1190625" y="346475"/>
              <a:chExt cx="5219200" cy="5002375"/>
            </a:xfrm>
          </p:grpSpPr>
          <p:sp>
            <p:nvSpPr>
              <p:cNvPr id="1383" name="Google Shape;1383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bg>
      <p:bgPr>
        <a:solidFill>
          <a:schemeClr val="accent2"/>
        </a:soli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7" name="Google Shape;1387;p32"/>
          <p:cNvGrpSpPr/>
          <p:nvPr/>
        </p:nvGrpSpPr>
        <p:grpSpPr>
          <a:xfrm>
            <a:off x="155787" y="143828"/>
            <a:ext cx="8771617" cy="4793674"/>
            <a:chOff x="155787" y="143828"/>
            <a:chExt cx="8771617" cy="4793674"/>
          </a:xfrm>
        </p:grpSpPr>
        <p:sp>
          <p:nvSpPr>
            <p:cNvPr id="1388" name="Google Shape;1388;p32"/>
            <p:cNvSpPr/>
            <p:nvPr/>
          </p:nvSpPr>
          <p:spPr>
            <a:xfrm flipH="1" rot="3844445">
              <a:off x="550906" y="340952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9899856">
              <a:off x="1702425" y="365859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32"/>
            <p:cNvGrpSpPr/>
            <p:nvPr/>
          </p:nvGrpSpPr>
          <p:grpSpPr>
            <a:xfrm rot="-1799794">
              <a:off x="425251" y="4352039"/>
              <a:ext cx="365703" cy="350054"/>
              <a:chOff x="2057567" y="690970"/>
              <a:chExt cx="352891" cy="337790"/>
            </a:xfrm>
          </p:grpSpPr>
          <p:sp>
            <p:nvSpPr>
              <p:cNvPr id="1391" name="Google Shape;1391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3" name="Google Shape;1403;p32"/>
            <p:cNvGrpSpPr/>
            <p:nvPr/>
          </p:nvGrpSpPr>
          <p:grpSpPr>
            <a:xfrm>
              <a:off x="1105650" y="4001830"/>
              <a:ext cx="317645" cy="350147"/>
              <a:chOff x="1433575" y="238125"/>
              <a:chExt cx="4740975" cy="5226075"/>
            </a:xfrm>
          </p:grpSpPr>
          <p:sp>
            <p:nvSpPr>
              <p:cNvPr id="1404" name="Google Shape;140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32"/>
            <p:cNvGrpSpPr/>
            <p:nvPr/>
          </p:nvGrpSpPr>
          <p:grpSpPr>
            <a:xfrm>
              <a:off x="1244663" y="2820044"/>
              <a:ext cx="354384" cy="339161"/>
              <a:chOff x="1190625" y="346475"/>
              <a:chExt cx="5219200" cy="5002375"/>
            </a:xfrm>
          </p:grpSpPr>
          <p:sp>
            <p:nvSpPr>
              <p:cNvPr id="1416" name="Google Shape;1416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8" name="Google Shape;1418;p32"/>
            <p:cNvGrpSpPr/>
            <p:nvPr/>
          </p:nvGrpSpPr>
          <p:grpSpPr>
            <a:xfrm rot="3599985">
              <a:off x="218284" y="1596706"/>
              <a:ext cx="380060" cy="363768"/>
              <a:chOff x="2057567" y="690970"/>
              <a:chExt cx="352891" cy="337790"/>
            </a:xfrm>
          </p:grpSpPr>
          <p:sp>
            <p:nvSpPr>
              <p:cNvPr id="1419" name="Google Shape;1419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1" name="Google Shape;1431;p32"/>
            <p:cNvGrpSpPr/>
            <p:nvPr/>
          </p:nvGrpSpPr>
          <p:grpSpPr>
            <a:xfrm>
              <a:off x="3002384" y="482988"/>
              <a:ext cx="354151" cy="390910"/>
              <a:chOff x="1433575" y="238125"/>
              <a:chExt cx="4740975" cy="5226075"/>
            </a:xfrm>
          </p:grpSpPr>
          <p:sp>
            <p:nvSpPr>
              <p:cNvPr id="1432" name="Google Shape;1432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2376650" y="143828"/>
              <a:ext cx="354384" cy="339161"/>
              <a:chOff x="1190625" y="346475"/>
              <a:chExt cx="5219200" cy="5002375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32"/>
            <p:cNvGrpSpPr/>
            <p:nvPr/>
          </p:nvGrpSpPr>
          <p:grpSpPr>
            <a:xfrm rot="3599985">
              <a:off x="1307289" y="295881"/>
              <a:ext cx="380060" cy="363768"/>
              <a:chOff x="2057567" y="690970"/>
              <a:chExt cx="352891" cy="337790"/>
            </a:xfrm>
          </p:grpSpPr>
          <p:sp>
            <p:nvSpPr>
              <p:cNvPr id="1447" name="Google Shape;1447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32"/>
            <p:cNvGrpSpPr/>
            <p:nvPr/>
          </p:nvGrpSpPr>
          <p:grpSpPr>
            <a:xfrm>
              <a:off x="306672" y="160363"/>
              <a:ext cx="354151" cy="390910"/>
              <a:chOff x="1433575" y="238125"/>
              <a:chExt cx="4740975" cy="5226075"/>
            </a:xfrm>
          </p:grpSpPr>
          <p:sp>
            <p:nvSpPr>
              <p:cNvPr id="1460" name="Google Shape;1460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1" name="Google Shape;1471;p32"/>
            <p:cNvSpPr/>
            <p:nvPr/>
          </p:nvSpPr>
          <p:spPr>
            <a:xfrm flipH="1" rot="3844445">
              <a:off x="572339" y="1215211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 rot="-9899856">
              <a:off x="906096" y="1834079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3" name="Google Shape;1473;p32"/>
            <p:cNvGrpSpPr/>
            <p:nvPr/>
          </p:nvGrpSpPr>
          <p:grpSpPr>
            <a:xfrm rot="-1799794">
              <a:off x="1604504" y="1489398"/>
              <a:ext cx="365703" cy="350054"/>
              <a:chOff x="2057567" y="690970"/>
              <a:chExt cx="352891" cy="337790"/>
            </a:xfrm>
          </p:grpSpPr>
          <p:sp>
            <p:nvSpPr>
              <p:cNvPr id="1474" name="Google Shape;1474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6" name="Google Shape;1486;p32"/>
            <p:cNvGrpSpPr/>
            <p:nvPr/>
          </p:nvGrpSpPr>
          <p:grpSpPr>
            <a:xfrm>
              <a:off x="1824865" y="848139"/>
              <a:ext cx="317645" cy="350147"/>
              <a:chOff x="1433575" y="238125"/>
              <a:chExt cx="4740975" cy="5226075"/>
            </a:xfrm>
          </p:grpSpPr>
          <p:sp>
            <p:nvSpPr>
              <p:cNvPr id="1487" name="Google Shape;1487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Google Shape;1498;p32"/>
            <p:cNvGrpSpPr/>
            <p:nvPr/>
          </p:nvGrpSpPr>
          <p:grpSpPr>
            <a:xfrm>
              <a:off x="2795624" y="2569744"/>
              <a:ext cx="354384" cy="339161"/>
              <a:chOff x="1190625" y="346475"/>
              <a:chExt cx="5219200" cy="5002375"/>
            </a:xfrm>
          </p:grpSpPr>
          <p:sp>
            <p:nvSpPr>
              <p:cNvPr id="1499" name="Google Shape;1499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2"/>
            <p:cNvGrpSpPr/>
            <p:nvPr/>
          </p:nvGrpSpPr>
          <p:grpSpPr>
            <a:xfrm rot="3599985">
              <a:off x="2121017" y="2721796"/>
              <a:ext cx="380060" cy="363768"/>
              <a:chOff x="2057567" y="690970"/>
              <a:chExt cx="352891" cy="337790"/>
            </a:xfrm>
          </p:grpSpPr>
          <p:sp>
            <p:nvSpPr>
              <p:cNvPr id="1502" name="Google Shape;150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4" name="Google Shape;1514;p32"/>
            <p:cNvGrpSpPr/>
            <p:nvPr/>
          </p:nvGrpSpPr>
          <p:grpSpPr>
            <a:xfrm>
              <a:off x="431036" y="2586279"/>
              <a:ext cx="354151" cy="390910"/>
              <a:chOff x="1433575" y="238125"/>
              <a:chExt cx="4740975" cy="5226075"/>
            </a:xfrm>
          </p:grpSpPr>
          <p:sp>
            <p:nvSpPr>
              <p:cNvPr id="1515" name="Google Shape;151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6" name="Google Shape;1526;p32"/>
            <p:cNvSpPr/>
            <p:nvPr/>
          </p:nvSpPr>
          <p:spPr>
            <a:xfrm flipH="1" rot="10144365">
              <a:off x="3297944" y="1207248"/>
              <a:ext cx="540624" cy="280677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 rot="-3599757">
              <a:off x="2514227" y="1207363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8" name="Google Shape;1528;p32"/>
            <p:cNvGrpSpPr/>
            <p:nvPr/>
          </p:nvGrpSpPr>
          <p:grpSpPr>
            <a:xfrm rot="4500055">
              <a:off x="2996619" y="1739946"/>
              <a:ext cx="365703" cy="350054"/>
              <a:chOff x="2057567" y="690970"/>
              <a:chExt cx="352891" cy="337790"/>
            </a:xfrm>
          </p:grpSpPr>
          <p:sp>
            <p:nvSpPr>
              <p:cNvPr id="1529" name="Google Shape;1529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32"/>
            <p:cNvGrpSpPr/>
            <p:nvPr/>
          </p:nvGrpSpPr>
          <p:grpSpPr>
            <a:xfrm>
              <a:off x="1912724" y="2130554"/>
              <a:ext cx="354151" cy="390910"/>
              <a:chOff x="1433575" y="238125"/>
              <a:chExt cx="4740975" cy="5226075"/>
            </a:xfrm>
          </p:grpSpPr>
          <p:sp>
            <p:nvSpPr>
              <p:cNvPr id="1542" name="Google Shape;1542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3" name="Google Shape;1553;p32"/>
            <p:cNvSpPr/>
            <p:nvPr/>
          </p:nvSpPr>
          <p:spPr>
            <a:xfrm flipH="1" rot="3844445">
              <a:off x="4253481" y="353050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 rot="-9899856">
              <a:off x="5405000" y="3779570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5" name="Google Shape;1555;p32"/>
            <p:cNvGrpSpPr/>
            <p:nvPr/>
          </p:nvGrpSpPr>
          <p:grpSpPr>
            <a:xfrm rot="-1799794">
              <a:off x="4288576" y="4311464"/>
              <a:ext cx="365703" cy="350054"/>
              <a:chOff x="2057567" y="690970"/>
              <a:chExt cx="352891" cy="337790"/>
            </a:xfrm>
          </p:grpSpPr>
          <p:sp>
            <p:nvSpPr>
              <p:cNvPr id="1556" name="Google Shape;155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2"/>
            <p:cNvGrpSpPr/>
            <p:nvPr/>
          </p:nvGrpSpPr>
          <p:grpSpPr>
            <a:xfrm>
              <a:off x="4816650" y="3913530"/>
              <a:ext cx="317645" cy="350147"/>
              <a:chOff x="1433575" y="238125"/>
              <a:chExt cx="4740975" cy="5226075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4947238" y="2941019"/>
              <a:ext cx="354384" cy="339161"/>
              <a:chOff x="1190625" y="346475"/>
              <a:chExt cx="5219200" cy="5002375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32"/>
            <p:cNvGrpSpPr/>
            <p:nvPr/>
          </p:nvGrpSpPr>
          <p:grpSpPr>
            <a:xfrm rot="3599985">
              <a:off x="3920859" y="1717681"/>
              <a:ext cx="380060" cy="363768"/>
              <a:chOff x="2057567" y="690970"/>
              <a:chExt cx="352891" cy="337790"/>
            </a:xfrm>
          </p:grpSpPr>
          <p:sp>
            <p:nvSpPr>
              <p:cNvPr id="1584" name="Google Shape;1584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6079225" y="264803"/>
              <a:ext cx="354384" cy="339161"/>
              <a:chOff x="1190625" y="346475"/>
              <a:chExt cx="5219200" cy="500237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2"/>
            <p:cNvGrpSpPr/>
            <p:nvPr/>
          </p:nvGrpSpPr>
          <p:grpSpPr>
            <a:xfrm rot="3599985">
              <a:off x="5009864" y="416856"/>
              <a:ext cx="380060" cy="363768"/>
              <a:chOff x="2057567" y="690970"/>
              <a:chExt cx="352891" cy="337790"/>
            </a:xfrm>
          </p:grpSpPr>
          <p:sp>
            <p:nvSpPr>
              <p:cNvPr id="1600" name="Google Shape;1600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2" name="Google Shape;1612;p32"/>
            <p:cNvGrpSpPr/>
            <p:nvPr/>
          </p:nvGrpSpPr>
          <p:grpSpPr>
            <a:xfrm>
              <a:off x="4009247" y="281338"/>
              <a:ext cx="354151" cy="390910"/>
              <a:chOff x="1433575" y="238125"/>
              <a:chExt cx="4740975" cy="5226075"/>
            </a:xfrm>
          </p:grpSpPr>
          <p:sp>
            <p:nvSpPr>
              <p:cNvPr id="1613" name="Google Shape;1613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4" name="Google Shape;1624;p32"/>
            <p:cNvSpPr/>
            <p:nvPr/>
          </p:nvSpPr>
          <p:spPr>
            <a:xfrm flipH="1" rot="3844445">
              <a:off x="4171676" y="100384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 rot="-9899856">
              <a:off x="4608671" y="1955054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6" name="Google Shape;1626;p32"/>
            <p:cNvGrpSpPr/>
            <p:nvPr/>
          </p:nvGrpSpPr>
          <p:grpSpPr>
            <a:xfrm rot="-1799794">
              <a:off x="5307079" y="1610373"/>
              <a:ext cx="365703" cy="350054"/>
              <a:chOff x="2057567" y="690970"/>
              <a:chExt cx="352891" cy="337790"/>
            </a:xfrm>
          </p:grpSpPr>
          <p:sp>
            <p:nvSpPr>
              <p:cNvPr id="1627" name="Google Shape;1627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9" name="Google Shape;1639;p32"/>
            <p:cNvGrpSpPr/>
            <p:nvPr/>
          </p:nvGrpSpPr>
          <p:grpSpPr>
            <a:xfrm>
              <a:off x="5527440" y="969114"/>
              <a:ext cx="317645" cy="350147"/>
              <a:chOff x="1433575" y="238125"/>
              <a:chExt cx="4740975" cy="5226075"/>
            </a:xfrm>
          </p:grpSpPr>
          <p:sp>
            <p:nvSpPr>
              <p:cNvPr id="1640" name="Google Shape;1640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1" name="Google Shape;1651;p32"/>
            <p:cNvGrpSpPr/>
            <p:nvPr/>
          </p:nvGrpSpPr>
          <p:grpSpPr>
            <a:xfrm rot="3599985">
              <a:off x="5823592" y="2842771"/>
              <a:ext cx="380060" cy="363768"/>
              <a:chOff x="2057567" y="690970"/>
              <a:chExt cx="352891" cy="33779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4133611" y="2707254"/>
              <a:ext cx="354151" cy="390910"/>
              <a:chOff x="1433575" y="238125"/>
              <a:chExt cx="4740975" cy="5226075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6" name="Google Shape;1676;p32"/>
            <p:cNvSpPr/>
            <p:nvPr/>
          </p:nvSpPr>
          <p:spPr>
            <a:xfrm rot="-3599757">
              <a:off x="6216802" y="1328338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7" name="Google Shape;1677;p32"/>
            <p:cNvGrpSpPr/>
            <p:nvPr/>
          </p:nvGrpSpPr>
          <p:grpSpPr>
            <a:xfrm>
              <a:off x="5615299" y="2251529"/>
              <a:ext cx="354151" cy="390910"/>
              <a:chOff x="1433575" y="238125"/>
              <a:chExt cx="4740975" cy="5226075"/>
            </a:xfrm>
          </p:grpSpPr>
          <p:sp>
            <p:nvSpPr>
              <p:cNvPr id="1678" name="Google Shape;1678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9" name="Google Shape;1689;p32"/>
            <p:cNvSpPr/>
            <p:nvPr/>
          </p:nvSpPr>
          <p:spPr>
            <a:xfrm flipH="1" rot="-6955555">
              <a:off x="7991671" y="107864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 rot="900144">
              <a:off x="6861137" y="82980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1" name="Google Shape;1691;p32"/>
            <p:cNvGrpSpPr/>
            <p:nvPr/>
          </p:nvGrpSpPr>
          <p:grpSpPr>
            <a:xfrm rot="9000206">
              <a:off x="8292236" y="349301"/>
              <a:ext cx="365703" cy="350054"/>
              <a:chOff x="2057567" y="690970"/>
              <a:chExt cx="352891" cy="337790"/>
            </a:xfrm>
          </p:grpSpPr>
          <p:sp>
            <p:nvSpPr>
              <p:cNvPr id="1692" name="Google Shape;169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Google Shape;1704;p32"/>
            <p:cNvGrpSpPr/>
            <p:nvPr/>
          </p:nvGrpSpPr>
          <p:grpSpPr>
            <a:xfrm rot="10800000">
              <a:off x="7651470" y="626142"/>
              <a:ext cx="317645" cy="350147"/>
              <a:chOff x="1433575" y="238125"/>
              <a:chExt cx="4740975" cy="5226075"/>
            </a:xfrm>
          </p:grpSpPr>
          <p:sp>
            <p:nvSpPr>
              <p:cNvPr id="1705" name="Google Shape;170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6" name="Google Shape;1716;p32"/>
            <p:cNvGrpSpPr/>
            <p:nvPr/>
          </p:nvGrpSpPr>
          <p:grpSpPr>
            <a:xfrm rot="10800000">
              <a:off x="7443655" y="1511333"/>
              <a:ext cx="428697" cy="402205"/>
              <a:chOff x="692481" y="866561"/>
              <a:chExt cx="6313655" cy="5932224"/>
            </a:xfrm>
          </p:grpSpPr>
          <p:sp>
            <p:nvSpPr>
              <p:cNvPr id="1717" name="Google Shape;1717;p32"/>
              <p:cNvSpPr/>
              <p:nvPr/>
            </p:nvSpPr>
            <p:spPr>
              <a:xfrm rot="9386331">
                <a:off x="1190197" y="1761073"/>
                <a:ext cx="5220145" cy="3587274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 rot="9898712">
                <a:off x="2845436" y="4138759"/>
                <a:ext cx="3945666" cy="2185834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Google Shape;1719;p32"/>
            <p:cNvGrpSpPr/>
            <p:nvPr/>
          </p:nvGrpSpPr>
          <p:grpSpPr>
            <a:xfrm rot="-7200015">
              <a:off x="8484846" y="2808370"/>
              <a:ext cx="380060" cy="363768"/>
              <a:chOff x="2057567" y="690970"/>
              <a:chExt cx="352891" cy="337790"/>
            </a:xfrm>
          </p:grpSpPr>
          <p:sp>
            <p:nvSpPr>
              <p:cNvPr id="1720" name="Google Shape;1720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32"/>
            <p:cNvGrpSpPr/>
            <p:nvPr/>
          </p:nvGrpSpPr>
          <p:grpSpPr>
            <a:xfrm rot="-2700000">
              <a:off x="6352036" y="4285931"/>
              <a:ext cx="354291" cy="338865"/>
              <a:chOff x="1190625" y="346475"/>
              <a:chExt cx="5219200" cy="5002375"/>
            </a:xfrm>
          </p:grpSpPr>
          <p:sp>
            <p:nvSpPr>
              <p:cNvPr id="1733" name="Google Shape;1733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5" name="Google Shape;1735;p32"/>
            <p:cNvGrpSpPr/>
            <p:nvPr/>
          </p:nvGrpSpPr>
          <p:grpSpPr>
            <a:xfrm rot="-7200015">
              <a:off x="7395841" y="4109195"/>
              <a:ext cx="380060" cy="363768"/>
              <a:chOff x="2057567" y="690970"/>
              <a:chExt cx="352891" cy="337790"/>
            </a:xfrm>
          </p:grpSpPr>
          <p:sp>
            <p:nvSpPr>
              <p:cNvPr id="1736" name="Google Shape;173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8" name="Google Shape;1748;p32"/>
            <p:cNvGrpSpPr/>
            <p:nvPr/>
          </p:nvGrpSpPr>
          <p:grpSpPr>
            <a:xfrm rot="10800000">
              <a:off x="8422368" y="4217570"/>
              <a:ext cx="354151" cy="390910"/>
              <a:chOff x="1433575" y="238125"/>
              <a:chExt cx="4740975" cy="5226075"/>
            </a:xfrm>
          </p:grpSpPr>
          <p:sp>
            <p:nvSpPr>
              <p:cNvPr id="1749" name="Google Shape;1749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0" name="Google Shape;1760;p32"/>
            <p:cNvSpPr/>
            <p:nvPr/>
          </p:nvSpPr>
          <p:spPr>
            <a:xfrm flipH="1" rot="-6955555">
              <a:off x="7970238" y="327296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 rot="900144">
              <a:off x="7657466" y="2654321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2" name="Google Shape;1762;p32"/>
            <p:cNvGrpSpPr/>
            <p:nvPr/>
          </p:nvGrpSpPr>
          <p:grpSpPr>
            <a:xfrm rot="9000206">
              <a:off x="7112983" y="2929391"/>
              <a:ext cx="365703" cy="350054"/>
              <a:chOff x="2057567" y="690970"/>
              <a:chExt cx="352891" cy="337790"/>
            </a:xfrm>
          </p:grpSpPr>
          <p:sp>
            <p:nvSpPr>
              <p:cNvPr id="1763" name="Google Shape;1763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5" name="Google Shape;1775;p32"/>
            <p:cNvGrpSpPr/>
            <p:nvPr/>
          </p:nvGrpSpPr>
          <p:grpSpPr>
            <a:xfrm rot="10800000">
              <a:off x="6940681" y="3570558"/>
              <a:ext cx="317645" cy="350147"/>
              <a:chOff x="1433575" y="238125"/>
              <a:chExt cx="4740975" cy="5226075"/>
            </a:xfrm>
          </p:grpSpPr>
          <p:sp>
            <p:nvSpPr>
              <p:cNvPr id="1776" name="Google Shape;1776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7" name="Google Shape;1787;p32"/>
            <p:cNvGrpSpPr/>
            <p:nvPr/>
          </p:nvGrpSpPr>
          <p:grpSpPr>
            <a:xfrm rot="-7200015">
              <a:off x="6582114" y="1683280"/>
              <a:ext cx="380060" cy="363768"/>
              <a:chOff x="2057567" y="690970"/>
              <a:chExt cx="352891" cy="337790"/>
            </a:xfrm>
          </p:grpSpPr>
          <p:sp>
            <p:nvSpPr>
              <p:cNvPr id="1788" name="Google Shape;1788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32"/>
            <p:cNvGrpSpPr/>
            <p:nvPr/>
          </p:nvGrpSpPr>
          <p:grpSpPr>
            <a:xfrm rot="10800000">
              <a:off x="8298004" y="1791654"/>
              <a:ext cx="354151" cy="390910"/>
              <a:chOff x="1433575" y="238125"/>
              <a:chExt cx="4740975" cy="5226075"/>
            </a:xfrm>
          </p:grpSpPr>
          <p:sp>
            <p:nvSpPr>
              <p:cNvPr id="1801" name="Google Shape;1801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32"/>
            <p:cNvSpPr/>
            <p:nvPr/>
          </p:nvSpPr>
          <p:spPr>
            <a:xfrm rot="7200243">
              <a:off x="6049328" y="3281046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3" name="Google Shape;1813;p32"/>
            <p:cNvGrpSpPr/>
            <p:nvPr/>
          </p:nvGrpSpPr>
          <p:grpSpPr>
            <a:xfrm rot="10800000">
              <a:off x="6794885" y="2343820"/>
              <a:ext cx="354151" cy="390910"/>
              <a:chOff x="1433575" y="238125"/>
              <a:chExt cx="4740975" cy="5226075"/>
            </a:xfrm>
          </p:grpSpPr>
          <p:sp>
            <p:nvSpPr>
              <p:cNvPr id="1814" name="Google Shape;181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5" name="Google Shape;1825;p32"/>
            <p:cNvGrpSpPr/>
            <p:nvPr/>
          </p:nvGrpSpPr>
          <p:grpSpPr>
            <a:xfrm rot="3599985">
              <a:off x="3451770" y="2468059"/>
              <a:ext cx="380060" cy="363768"/>
              <a:chOff x="2057567" y="690970"/>
              <a:chExt cx="352891" cy="337790"/>
            </a:xfrm>
          </p:grpSpPr>
          <p:sp>
            <p:nvSpPr>
              <p:cNvPr id="1826" name="Google Shape;182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8" name="Google Shape;1838;p32"/>
            <p:cNvSpPr/>
            <p:nvPr/>
          </p:nvSpPr>
          <p:spPr>
            <a:xfrm flipH="1" rot="3844445">
              <a:off x="2548432" y="3323340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 rot="-9899856">
              <a:off x="2469240" y="434655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0" name="Google Shape;1840;p32"/>
            <p:cNvGrpSpPr/>
            <p:nvPr/>
          </p:nvGrpSpPr>
          <p:grpSpPr>
            <a:xfrm rot="-1799794">
              <a:off x="3167648" y="4001876"/>
              <a:ext cx="365703" cy="350054"/>
              <a:chOff x="2057567" y="690970"/>
              <a:chExt cx="352891" cy="337790"/>
            </a:xfrm>
          </p:grpSpPr>
          <p:sp>
            <p:nvSpPr>
              <p:cNvPr id="1841" name="Google Shape;1841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3" name="Google Shape;1853;p32"/>
            <p:cNvGrpSpPr/>
            <p:nvPr/>
          </p:nvGrpSpPr>
          <p:grpSpPr>
            <a:xfrm>
              <a:off x="3388009" y="3360617"/>
              <a:ext cx="317645" cy="350147"/>
              <a:chOff x="1433575" y="238125"/>
              <a:chExt cx="4740975" cy="5226075"/>
            </a:xfrm>
          </p:grpSpPr>
          <p:sp>
            <p:nvSpPr>
              <p:cNvPr id="1854" name="Google Shape;185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5" name="Google Shape;1865;p32"/>
            <p:cNvGrpSpPr/>
            <p:nvPr/>
          </p:nvGrpSpPr>
          <p:grpSpPr>
            <a:xfrm>
              <a:off x="3497299" y="4546592"/>
              <a:ext cx="354151" cy="390910"/>
              <a:chOff x="1433575" y="238125"/>
              <a:chExt cx="4740975" cy="5226075"/>
            </a:xfrm>
          </p:grpSpPr>
          <p:sp>
            <p:nvSpPr>
              <p:cNvPr id="1866" name="Google Shape;1866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7" name="Google Shape;1877;p32"/>
            <p:cNvGrpSpPr/>
            <p:nvPr/>
          </p:nvGrpSpPr>
          <p:grpSpPr>
            <a:xfrm>
              <a:off x="5487736" y="4487517"/>
              <a:ext cx="354151" cy="390910"/>
              <a:chOff x="1433575" y="238125"/>
              <a:chExt cx="4740975" cy="5226075"/>
            </a:xfrm>
          </p:grpSpPr>
          <p:sp>
            <p:nvSpPr>
              <p:cNvPr id="1878" name="Google Shape;1878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9" name="Google Shape;1889;p32"/>
            <p:cNvGrpSpPr/>
            <p:nvPr/>
          </p:nvGrpSpPr>
          <p:grpSpPr>
            <a:xfrm rot="-2700000">
              <a:off x="1588774" y="4439068"/>
              <a:ext cx="354291" cy="338865"/>
              <a:chOff x="1190625" y="346475"/>
              <a:chExt cx="5219200" cy="5002375"/>
            </a:xfrm>
          </p:grpSpPr>
          <p:sp>
            <p:nvSpPr>
              <p:cNvPr id="1890" name="Google Shape;1890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33" name="Google Shape;33;p5"/>
            <p:cNvGrpSpPr/>
            <p:nvPr/>
          </p:nvGrpSpPr>
          <p:grpSpPr>
            <a:xfrm>
              <a:off x="7910512" y="206640"/>
              <a:ext cx="993666" cy="1272255"/>
              <a:chOff x="7825233" y="388347"/>
              <a:chExt cx="1037880" cy="1328865"/>
            </a:xfrm>
          </p:grpSpPr>
          <p:sp>
            <p:nvSpPr>
              <p:cNvPr id="34" name="Google Shape;34;p5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" name="Google Shape;36;p5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37" name="Google Shape;37;p5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5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5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5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5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5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" name="Google Shape;49;p5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50" name="Google Shape;50;p5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5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" name="Google Shape;61;p5"/>
            <p:cNvGrpSpPr/>
            <p:nvPr/>
          </p:nvGrpSpPr>
          <p:grpSpPr>
            <a:xfrm>
              <a:off x="232056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62" name="Google Shape;62;p5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63" name="Google Shape;63;p5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5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" name="Google Shape;65;p5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5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5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" name="Google Shape;78;p5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79" name="Google Shape;79;p5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5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5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5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5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0" name="Google Shape;90;p5"/>
          <p:cNvSpPr txBox="1"/>
          <p:nvPr>
            <p:ph idx="1" type="subTitle"/>
          </p:nvPr>
        </p:nvSpPr>
        <p:spPr>
          <a:xfrm>
            <a:off x="1382075" y="31413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2" type="subTitle"/>
          </p:nvPr>
        </p:nvSpPr>
        <p:spPr>
          <a:xfrm>
            <a:off x="4854300" y="31413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3" type="subTitle"/>
          </p:nvPr>
        </p:nvSpPr>
        <p:spPr>
          <a:xfrm>
            <a:off x="1382075" y="37553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4" type="subTitle"/>
          </p:nvPr>
        </p:nvSpPr>
        <p:spPr>
          <a:xfrm>
            <a:off x="4854300" y="37553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5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6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114950" y="1412100"/>
            <a:ext cx="43722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7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7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110" name="Google Shape;110;p7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111" name="Google Shape;111;p7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" name="Google Shape;113;p7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114" name="Google Shape;114;p7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" name="Google Shape;126;p7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127" name="Google Shape;127;p7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7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7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7"/>
                <p:cNvSpPr/>
                <p:nvPr/>
              </p:nvSpPr>
              <p:spPr>
                <a:xfrm flipH="1"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" name="Google Shape;138;p7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139" name="Google Shape;139;p7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" name="Google Shape;142;p7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143" name="Google Shape;143;p7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7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7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156" name="Google Shape;156;p7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7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7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7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7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7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7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7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747001" y="336699"/>
            <a:ext cx="7650005" cy="4271796"/>
            <a:chOff x="729209" y="310012"/>
            <a:chExt cx="7650005" cy="4271796"/>
          </a:xfrm>
        </p:grpSpPr>
        <p:sp>
          <p:nvSpPr>
            <p:cNvPr id="169" name="Google Shape;169;p8"/>
            <p:cNvSpPr/>
            <p:nvPr/>
          </p:nvSpPr>
          <p:spPr>
            <a:xfrm>
              <a:off x="729209" y="562109"/>
              <a:ext cx="7650000" cy="40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29214" y="562109"/>
              <a:ext cx="7650000" cy="4019700"/>
            </a:xfrm>
            <a:prstGeom prst="frame">
              <a:avLst>
                <a:gd fmla="val 6202" name="adj1"/>
              </a:avLst>
            </a:pr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446315" y="310012"/>
              <a:ext cx="2215800" cy="396600"/>
            </a:xfrm>
            <a:prstGeom prst="trapezoid">
              <a:avLst>
                <a:gd fmla="val 25000" name="adj"/>
              </a:avLst>
            </a:prstGeom>
            <a:solidFill>
              <a:schemeClr val="dk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3" name="Google Shape;173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9"/>
          <p:cNvGrpSpPr/>
          <p:nvPr/>
        </p:nvGrpSpPr>
        <p:grpSpPr>
          <a:xfrm>
            <a:off x="747001" y="336699"/>
            <a:ext cx="7650005" cy="4271796"/>
            <a:chOff x="729209" y="310012"/>
            <a:chExt cx="7650005" cy="4271796"/>
          </a:xfrm>
        </p:grpSpPr>
        <p:sp>
          <p:nvSpPr>
            <p:cNvPr id="176" name="Google Shape;176;p9"/>
            <p:cNvSpPr/>
            <p:nvPr/>
          </p:nvSpPr>
          <p:spPr>
            <a:xfrm>
              <a:off x="729209" y="562109"/>
              <a:ext cx="7650000" cy="40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29214" y="562109"/>
              <a:ext cx="7650000" cy="4019700"/>
            </a:xfrm>
            <a:prstGeom prst="frame">
              <a:avLst>
                <a:gd fmla="val 6202" name="adj1"/>
              </a:avLst>
            </a:prstGeom>
            <a:solidFill>
              <a:schemeClr val="dk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3446315" y="310012"/>
              <a:ext cx="2215800" cy="396600"/>
            </a:xfrm>
            <a:prstGeom prst="trapezoid">
              <a:avLst>
                <a:gd fmla="val 25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9"/>
          <p:cNvSpPr txBox="1"/>
          <p:nvPr>
            <p:ph idx="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9"/>
          <p:cNvSpPr txBox="1"/>
          <p:nvPr>
            <p:ph type="title"/>
          </p:nvPr>
        </p:nvSpPr>
        <p:spPr>
          <a:xfrm>
            <a:off x="1890488" y="1350888"/>
            <a:ext cx="53631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9"/>
          <p:cNvSpPr txBox="1"/>
          <p:nvPr>
            <p:ph idx="1" type="subTitle"/>
          </p:nvPr>
        </p:nvSpPr>
        <p:spPr>
          <a:xfrm>
            <a:off x="1890413" y="3138613"/>
            <a:ext cx="53631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903600" y="4035800"/>
            <a:ext cx="7336800" cy="57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10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Poppins Black"/>
              <a:buNone/>
              <a:defRPr sz="27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3"/>
          <p:cNvSpPr txBox="1"/>
          <p:nvPr>
            <p:ph idx="1" type="subTitle"/>
          </p:nvPr>
        </p:nvSpPr>
        <p:spPr>
          <a:xfrm>
            <a:off x="1242850" y="3234351"/>
            <a:ext cx="56175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R-sonists</a:t>
            </a:r>
            <a:endParaRPr sz="2400"/>
          </a:p>
        </p:txBody>
      </p:sp>
      <p:grpSp>
        <p:nvGrpSpPr>
          <p:cNvPr id="1897" name="Google Shape;1897;p33"/>
          <p:cNvGrpSpPr/>
          <p:nvPr/>
        </p:nvGrpSpPr>
        <p:grpSpPr>
          <a:xfrm flipH="1">
            <a:off x="243654" y="3326123"/>
            <a:ext cx="1530341" cy="1510858"/>
            <a:chOff x="1422333" y="551900"/>
            <a:chExt cx="4651492" cy="4592275"/>
          </a:xfrm>
        </p:grpSpPr>
        <p:sp>
          <p:nvSpPr>
            <p:cNvPr id="1898" name="Google Shape;1898;p33"/>
            <p:cNvSpPr/>
            <p:nvPr/>
          </p:nvSpPr>
          <p:spPr>
            <a:xfrm>
              <a:off x="5003050" y="1087850"/>
              <a:ext cx="917475" cy="1498925"/>
            </a:xfrm>
            <a:custGeom>
              <a:rect b="b" l="l" r="r" t="t"/>
              <a:pathLst>
                <a:path extrusionOk="0" h="59957" w="36699">
                  <a:moveTo>
                    <a:pt x="36698" y="1"/>
                  </a:moveTo>
                  <a:cubicBezTo>
                    <a:pt x="35328" y="621"/>
                    <a:pt x="33828" y="979"/>
                    <a:pt x="32229" y="979"/>
                  </a:cubicBezTo>
                  <a:cubicBezTo>
                    <a:pt x="30924" y="979"/>
                    <a:pt x="29685" y="751"/>
                    <a:pt x="28543" y="327"/>
                  </a:cubicBezTo>
                  <a:lnTo>
                    <a:pt x="28543" y="51801"/>
                  </a:lnTo>
                  <a:lnTo>
                    <a:pt x="4078" y="51801"/>
                  </a:lnTo>
                  <a:cubicBezTo>
                    <a:pt x="1828" y="51801"/>
                    <a:pt x="1" y="53628"/>
                    <a:pt x="1" y="55879"/>
                  </a:cubicBezTo>
                  <a:cubicBezTo>
                    <a:pt x="1" y="58129"/>
                    <a:pt x="1828" y="59956"/>
                    <a:pt x="4078" y="59956"/>
                  </a:cubicBezTo>
                  <a:lnTo>
                    <a:pt x="32621" y="59956"/>
                  </a:lnTo>
                  <a:cubicBezTo>
                    <a:pt x="34872" y="59956"/>
                    <a:pt x="36698" y="58129"/>
                    <a:pt x="36698" y="55879"/>
                  </a:cubicBezTo>
                  <a:lnTo>
                    <a:pt x="36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4936062" y="1056925"/>
              <a:ext cx="978625" cy="1560025"/>
            </a:xfrm>
            <a:custGeom>
              <a:rect b="b" l="l" r="r" t="t"/>
              <a:pathLst>
                <a:path extrusionOk="0" h="62401" w="39145">
                  <a:moveTo>
                    <a:pt x="36698" y="2999"/>
                  </a:moveTo>
                  <a:lnTo>
                    <a:pt x="36698" y="57116"/>
                  </a:lnTo>
                  <a:cubicBezTo>
                    <a:pt x="36698" y="58681"/>
                    <a:pt x="35393" y="59954"/>
                    <a:pt x="33828" y="59954"/>
                  </a:cubicBezTo>
                  <a:lnTo>
                    <a:pt x="5285" y="59954"/>
                  </a:lnTo>
                  <a:cubicBezTo>
                    <a:pt x="3720" y="59954"/>
                    <a:pt x="2447" y="58681"/>
                    <a:pt x="2447" y="57116"/>
                  </a:cubicBezTo>
                  <a:cubicBezTo>
                    <a:pt x="2447" y="55517"/>
                    <a:pt x="3720" y="54245"/>
                    <a:pt x="5285" y="54245"/>
                  </a:cubicBezTo>
                  <a:lnTo>
                    <a:pt x="29750" y="54245"/>
                  </a:lnTo>
                  <a:cubicBezTo>
                    <a:pt x="30435" y="54245"/>
                    <a:pt x="30990" y="53691"/>
                    <a:pt x="30990" y="53038"/>
                  </a:cubicBezTo>
                  <a:lnTo>
                    <a:pt x="30990" y="3195"/>
                  </a:lnTo>
                  <a:cubicBezTo>
                    <a:pt x="31787" y="3363"/>
                    <a:pt x="32607" y="3447"/>
                    <a:pt x="33432" y="3447"/>
                  </a:cubicBezTo>
                  <a:cubicBezTo>
                    <a:pt x="34531" y="3447"/>
                    <a:pt x="35636" y="3298"/>
                    <a:pt x="36698" y="2999"/>
                  </a:cubicBezTo>
                  <a:close/>
                  <a:moveTo>
                    <a:pt x="37924" y="0"/>
                  </a:moveTo>
                  <a:cubicBezTo>
                    <a:pt x="37743" y="0"/>
                    <a:pt x="37557" y="42"/>
                    <a:pt x="37383" y="129"/>
                  </a:cubicBezTo>
                  <a:cubicBezTo>
                    <a:pt x="36141" y="705"/>
                    <a:pt x="34781" y="993"/>
                    <a:pt x="33421" y="993"/>
                  </a:cubicBezTo>
                  <a:cubicBezTo>
                    <a:pt x="32316" y="993"/>
                    <a:pt x="31213" y="803"/>
                    <a:pt x="30174" y="422"/>
                  </a:cubicBezTo>
                  <a:cubicBezTo>
                    <a:pt x="30036" y="372"/>
                    <a:pt x="29888" y="346"/>
                    <a:pt x="29740" y="346"/>
                  </a:cubicBezTo>
                  <a:cubicBezTo>
                    <a:pt x="29503" y="346"/>
                    <a:pt x="29266" y="412"/>
                    <a:pt x="29065" y="553"/>
                  </a:cubicBezTo>
                  <a:cubicBezTo>
                    <a:pt x="28739" y="781"/>
                    <a:pt x="28543" y="1173"/>
                    <a:pt x="28543" y="1564"/>
                  </a:cubicBezTo>
                  <a:lnTo>
                    <a:pt x="28543" y="51799"/>
                  </a:lnTo>
                  <a:lnTo>
                    <a:pt x="5285" y="51799"/>
                  </a:lnTo>
                  <a:cubicBezTo>
                    <a:pt x="2382" y="51799"/>
                    <a:pt x="1" y="54180"/>
                    <a:pt x="1" y="57083"/>
                  </a:cubicBezTo>
                  <a:cubicBezTo>
                    <a:pt x="1" y="60019"/>
                    <a:pt x="2382" y="62400"/>
                    <a:pt x="5285" y="62400"/>
                  </a:cubicBezTo>
                  <a:lnTo>
                    <a:pt x="33828" y="62400"/>
                  </a:lnTo>
                  <a:cubicBezTo>
                    <a:pt x="36764" y="62400"/>
                    <a:pt x="39145" y="60019"/>
                    <a:pt x="39145" y="57083"/>
                  </a:cubicBezTo>
                  <a:lnTo>
                    <a:pt x="39145" y="1238"/>
                  </a:lnTo>
                  <a:cubicBezTo>
                    <a:pt x="39145" y="814"/>
                    <a:pt x="38916" y="422"/>
                    <a:pt x="38558" y="194"/>
                  </a:cubicBezTo>
                  <a:cubicBezTo>
                    <a:pt x="38376" y="67"/>
                    <a:pt x="38153" y="0"/>
                    <a:pt x="37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2128425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8" y="0"/>
                    <a:pt x="1" y="1827"/>
                    <a:pt x="1" y="4077"/>
                  </a:cubicBezTo>
                  <a:lnTo>
                    <a:pt x="1" y="86443"/>
                  </a:lnTo>
                  <a:lnTo>
                    <a:pt x="8156" y="86443"/>
                  </a:lnTo>
                  <a:lnTo>
                    <a:pt x="8156" y="4077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2043031" y="2310300"/>
              <a:ext cx="265075" cy="2222250"/>
            </a:xfrm>
            <a:custGeom>
              <a:rect b="b" l="l" r="r" t="t"/>
              <a:pathLst>
                <a:path extrusionOk="0" h="88890" w="10603">
                  <a:moveTo>
                    <a:pt x="5285" y="0"/>
                  </a:moveTo>
                  <a:cubicBezTo>
                    <a:pt x="2382" y="0"/>
                    <a:pt x="1" y="2349"/>
                    <a:pt x="1" y="5284"/>
                  </a:cubicBezTo>
                  <a:lnTo>
                    <a:pt x="1" y="40579"/>
                  </a:lnTo>
                  <a:cubicBezTo>
                    <a:pt x="1" y="41232"/>
                    <a:pt x="523" y="41786"/>
                    <a:pt x="1208" y="41786"/>
                  </a:cubicBezTo>
                  <a:cubicBezTo>
                    <a:pt x="1893" y="41786"/>
                    <a:pt x="2447" y="41232"/>
                    <a:pt x="2447" y="40579"/>
                  </a:cubicBezTo>
                  <a:lnTo>
                    <a:pt x="2447" y="5284"/>
                  </a:lnTo>
                  <a:cubicBezTo>
                    <a:pt x="2447" y="3719"/>
                    <a:pt x="3720" y="2447"/>
                    <a:pt x="5285" y="2447"/>
                  </a:cubicBezTo>
                  <a:cubicBezTo>
                    <a:pt x="6851" y="2447"/>
                    <a:pt x="8156" y="3719"/>
                    <a:pt x="8156" y="5284"/>
                  </a:cubicBezTo>
                  <a:lnTo>
                    <a:pt x="8156" y="86443"/>
                  </a:lnTo>
                  <a:lnTo>
                    <a:pt x="2447" y="86443"/>
                  </a:lnTo>
                  <a:lnTo>
                    <a:pt x="2447" y="52159"/>
                  </a:lnTo>
                  <a:cubicBezTo>
                    <a:pt x="2447" y="51507"/>
                    <a:pt x="1893" y="50952"/>
                    <a:pt x="1208" y="50952"/>
                  </a:cubicBezTo>
                  <a:cubicBezTo>
                    <a:pt x="523" y="50952"/>
                    <a:pt x="1" y="51507"/>
                    <a:pt x="1" y="52159"/>
                  </a:cubicBezTo>
                  <a:lnTo>
                    <a:pt x="1" y="87650"/>
                  </a:lnTo>
                  <a:cubicBezTo>
                    <a:pt x="1" y="88335"/>
                    <a:pt x="523" y="88889"/>
                    <a:pt x="1208" y="88889"/>
                  </a:cubicBezTo>
                  <a:lnTo>
                    <a:pt x="9363" y="88889"/>
                  </a:lnTo>
                  <a:cubicBezTo>
                    <a:pt x="10048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5268100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86443"/>
                  </a:lnTo>
                  <a:lnTo>
                    <a:pt x="8155" y="86443"/>
                  </a:lnTo>
                  <a:lnTo>
                    <a:pt x="8155" y="4077"/>
                  </a:lnTo>
                  <a:cubicBezTo>
                    <a:pt x="8155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5182706" y="2310300"/>
              <a:ext cx="265050" cy="2222250"/>
            </a:xfrm>
            <a:custGeom>
              <a:rect b="b" l="l" r="r" t="t"/>
              <a:pathLst>
                <a:path extrusionOk="0" h="88890" w="10602">
                  <a:moveTo>
                    <a:pt x="5285" y="2447"/>
                  </a:moveTo>
                  <a:cubicBezTo>
                    <a:pt x="6851" y="2447"/>
                    <a:pt x="8155" y="3719"/>
                    <a:pt x="8155" y="5284"/>
                  </a:cubicBezTo>
                  <a:lnTo>
                    <a:pt x="8155" y="86443"/>
                  </a:lnTo>
                  <a:lnTo>
                    <a:pt x="2447" y="86443"/>
                  </a:lnTo>
                  <a:lnTo>
                    <a:pt x="2447" y="5284"/>
                  </a:lnTo>
                  <a:cubicBezTo>
                    <a:pt x="2447" y="3719"/>
                    <a:pt x="3719" y="2447"/>
                    <a:pt x="5285" y="2447"/>
                  </a:cubicBezTo>
                  <a:close/>
                  <a:moveTo>
                    <a:pt x="5285" y="0"/>
                  </a:moveTo>
                  <a:cubicBezTo>
                    <a:pt x="2382" y="0"/>
                    <a:pt x="0" y="2349"/>
                    <a:pt x="0" y="5284"/>
                  </a:cubicBezTo>
                  <a:lnTo>
                    <a:pt x="0" y="87650"/>
                  </a:lnTo>
                  <a:cubicBezTo>
                    <a:pt x="0" y="88335"/>
                    <a:pt x="522" y="88889"/>
                    <a:pt x="1207" y="88889"/>
                  </a:cubicBezTo>
                  <a:lnTo>
                    <a:pt x="9362" y="88889"/>
                  </a:lnTo>
                  <a:cubicBezTo>
                    <a:pt x="10047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5543725" y="582250"/>
              <a:ext cx="530100" cy="530100"/>
            </a:xfrm>
            <a:custGeom>
              <a:rect b="b" l="l" r="r" t="t"/>
              <a:pathLst>
                <a:path extrusionOk="0" h="21204" w="21204">
                  <a:moveTo>
                    <a:pt x="10602" y="1"/>
                  </a:moveTo>
                  <a:cubicBezTo>
                    <a:pt x="4731" y="1"/>
                    <a:pt x="1" y="4763"/>
                    <a:pt x="1" y="10602"/>
                  </a:cubicBezTo>
                  <a:cubicBezTo>
                    <a:pt x="1" y="16441"/>
                    <a:pt x="4731" y="21203"/>
                    <a:pt x="10602" y="21203"/>
                  </a:cubicBezTo>
                  <a:cubicBezTo>
                    <a:pt x="16441" y="21203"/>
                    <a:pt x="21204" y="16441"/>
                    <a:pt x="21204" y="10602"/>
                  </a:cubicBezTo>
                  <a:cubicBezTo>
                    <a:pt x="21204" y="4763"/>
                    <a:pt x="16441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5457531" y="552075"/>
              <a:ext cx="591250" cy="591275"/>
            </a:xfrm>
            <a:custGeom>
              <a:rect b="b" l="l" r="r" t="t"/>
              <a:pathLst>
                <a:path extrusionOk="0" h="23651" w="23650">
                  <a:moveTo>
                    <a:pt x="11841" y="2447"/>
                  </a:moveTo>
                  <a:cubicBezTo>
                    <a:pt x="16995" y="2447"/>
                    <a:pt x="21203" y="6622"/>
                    <a:pt x="21203" y="11809"/>
                  </a:cubicBezTo>
                  <a:cubicBezTo>
                    <a:pt x="21203" y="16996"/>
                    <a:pt x="16995" y="21204"/>
                    <a:pt x="11841" y="21204"/>
                  </a:cubicBezTo>
                  <a:cubicBezTo>
                    <a:pt x="6655" y="21204"/>
                    <a:pt x="2447" y="16996"/>
                    <a:pt x="2447" y="11809"/>
                  </a:cubicBezTo>
                  <a:cubicBezTo>
                    <a:pt x="2447" y="6622"/>
                    <a:pt x="6655" y="2447"/>
                    <a:pt x="11841" y="2447"/>
                  </a:cubicBezTo>
                  <a:close/>
                  <a:moveTo>
                    <a:pt x="11841" y="1"/>
                  </a:moveTo>
                  <a:cubicBezTo>
                    <a:pt x="5317" y="1"/>
                    <a:pt x="0" y="5285"/>
                    <a:pt x="0" y="11809"/>
                  </a:cubicBezTo>
                  <a:cubicBezTo>
                    <a:pt x="0" y="18333"/>
                    <a:pt x="5317" y="23650"/>
                    <a:pt x="11841" y="23650"/>
                  </a:cubicBezTo>
                  <a:cubicBezTo>
                    <a:pt x="18365" y="23650"/>
                    <a:pt x="23650" y="18333"/>
                    <a:pt x="23650" y="11809"/>
                  </a:cubicBezTo>
                  <a:cubicBezTo>
                    <a:pt x="23650" y="5285"/>
                    <a:pt x="18365" y="1"/>
                    <a:pt x="11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1891125" y="779600"/>
              <a:ext cx="535000" cy="559450"/>
            </a:xfrm>
            <a:custGeom>
              <a:rect b="b" l="l" r="r" t="t"/>
              <a:pathLst>
                <a:path extrusionOk="0" h="22378" w="21400">
                  <a:moveTo>
                    <a:pt x="10635" y="1"/>
                  </a:moveTo>
                  <a:cubicBezTo>
                    <a:pt x="9819" y="9428"/>
                    <a:pt x="0" y="10928"/>
                    <a:pt x="0" y="10928"/>
                  </a:cubicBezTo>
                  <a:cubicBezTo>
                    <a:pt x="8449" y="11320"/>
                    <a:pt x="10537" y="22378"/>
                    <a:pt x="10537" y="22378"/>
                  </a:cubicBezTo>
                  <a:cubicBezTo>
                    <a:pt x="10732" y="14484"/>
                    <a:pt x="21399" y="10798"/>
                    <a:pt x="21399" y="10798"/>
                  </a:cubicBezTo>
                  <a:cubicBezTo>
                    <a:pt x="13407" y="10308"/>
                    <a:pt x="10635" y="1"/>
                    <a:pt x="10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1804906" y="749250"/>
              <a:ext cx="598600" cy="620800"/>
            </a:xfrm>
            <a:custGeom>
              <a:rect b="b" l="l" r="r" t="t"/>
              <a:pathLst>
                <a:path extrusionOk="0" h="24832" w="23944">
                  <a:moveTo>
                    <a:pt x="12168" y="5259"/>
                  </a:moveTo>
                  <a:cubicBezTo>
                    <a:pt x="13440" y="7739"/>
                    <a:pt x="15593" y="10870"/>
                    <a:pt x="18953" y="12371"/>
                  </a:cubicBezTo>
                  <a:cubicBezTo>
                    <a:pt x="16507" y="13708"/>
                    <a:pt x="13310" y="15959"/>
                    <a:pt x="11646" y="19221"/>
                  </a:cubicBezTo>
                  <a:cubicBezTo>
                    <a:pt x="10570" y="16676"/>
                    <a:pt x="8645" y="13610"/>
                    <a:pt x="5481" y="11979"/>
                  </a:cubicBezTo>
                  <a:cubicBezTo>
                    <a:pt x="7862" y="10837"/>
                    <a:pt x="10700" y="8815"/>
                    <a:pt x="12168" y="5259"/>
                  </a:cubicBezTo>
                  <a:close/>
                  <a:moveTo>
                    <a:pt x="11878" y="1"/>
                  </a:moveTo>
                  <a:cubicBezTo>
                    <a:pt x="11834" y="1"/>
                    <a:pt x="11789" y="3"/>
                    <a:pt x="11744" y="8"/>
                  </a:cubicBezTo>
                  <a:cubicBezTo>
                    <a:pt x="11157" y="40"/>
                    <a:pt x="10700" y="530"/>
                    <a:pt x="10635" y="1117"/>
                  </a:cubicBezTo>
                  <a:cubicBezTo>
                    <a:pt x="9950" y="9435"/>
                    <a:pt x="1436" y="10870"/>
                    <a:pt x="1077" y="10935"/>
                  </a:cubicBezTo>
                  <a:cubicBezTo>
                    <a:pt x="425" y="11001"/>
                    <a:pt x="1" y="11555"/>
                    <a:pt x="34" y="12207"/>
                  </a:cubicBezTo>
                  <a:cubicBezTo>
                    <a:pt x="66" y="12827"/>
                    <a:pt x="555" y="13317"/>
                    <a:pt x="1175" y="13349"/>
                  </a:cubicBezTo>
                  <a:cubicBezTo>
                    <a:pt x="8547" y="13708"/>
                    <a:pt x="10570" y="23722"/>
                    <a:pt x="10570" y="23820"/>
                  </a:cubicBezTo>
                  <a:cubicBezTo>
                    <a:pt x="10700" y="24407"/>
                    <a:pt x="11190" y="24831"/>
                    <a:pt x="11777" y="24831"/>
                  </a:cubicBezTo>
                  <a:cubicBezTo>
                    <a:pt x="11809" y="24831"/>
                    <a:pt x="11842" y="24831"/>
                    <a:pt x="11875" y="24799"/>
                  </a:cubicBezTo>
                  <a:cubicBezTo>
                    <a:pt x="12527" y="24766"/>
                    <a:pt x="12984" y="24244"/>
                    <a:pt x="13016" y="23624"/>
                  </a:cubicBezTo>
                  <a:cubicBezTo>
                    <a:pt x="13179" y="16676"/>
                    <a:pt x="22965" y="13219"/>
                    <a:pt x="23063" y="13153"/>
                  </a:cubicBezTo>
                  <a:cubicBezTo>
                    <a:pt x="23618" y="12990"/>
                    <a:pt x="23944" y="12436"/>
                    <a:pt x="23846" y="11849"/>
                  </a:cubicBezTo>
                  <a:cubicBezTo>
                    <a:pt x="23781" y="11262"/>
                    <a:pt x="23291" y="10837"/>
                    <a:pt x="22737" y="10805"/>
                  </a:cubicBezTo>
                  <a:cubicBezTo>
                    <a:pt x="15724" y="10381"/>
                    <a:pt x="13081" y="986"/>
                    <a:pt x="13049" y="888"/>
                  </a:cubicBezTo>
                  <a:cubicBezTo>
                    <a:pt x="12898" y="374"/>
                    <a:pt x="12438" y="1"/>
                    <a:pt x="11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1526600" y="1125375"/>
              <a:ext cx="378400" cy="396350"/>
            </a:xfrm>
            <a:custGeom>
              <a:rect b="b" l="l" r="r" t="t"/>
              <a:pathLst>
                <a:path extrusionOk="0" h="15854" w="15136">
                  <a:moveTo>
                    <a:pt x="7503" y="0"/>
                  </a:moveTo>
                  <a:cubicBezTo>
                    <a:pt x="6948" y="6687"/>
                    <a:pt x="0" y="7731"/>
                    <a:pt x="0" y="7731"/>
                  </a:cubicBezTo>
                  <a:cubicBezTo>
                    <a:pt x="5970" y="8025"/>
                    <a:pt x="7470" y="15854"/>
                    <a:pt x="7470" y="15854"/>
                  </a:cubicBezTo>
                  <a:cubicBezTo>
                    <a:pt x="7568" y="10276"/>
                    <a:pt x="15136" y="7666"/>
                    <a:pt x="15136" y="7666"/>
                  </a:cubicBezTo>
                  <a:cubicBezTo>
                    <a:pt x="9493" y="7307"/>
                    <a:pt x="7503" y="0"/>
                    <a:pt x="7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1422333" y="1095025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41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0"/>
                  </a:moveTo>
                  <a:cubicBezTo>
                    <a:pt x="8731" y="0"/>
                    <a:pt x="8688" y="3"/>
                    <a:pt x="8645" y="7"/>
                  </a:cubicBezTo>
                  <a:cubicBezTo>
                    <a:pt x="8058" y="73"/>
                    <a:pt x="7601" y="529"/>
                    <a:pt x="7536" y="1117"/>
                  </a:cubicBezTo>
                  <a:cubicBezTo>
                    <a:pt x="7079" y="6727"/>
                    <a:pt x="1306" y="7706"/>
                    <a:pt x="1045" y="7738"/>
                  </a:cubicBezTo>
                  <a:cubicBezTo>
                    <a:pt x="425" y="7836"/>
                    <a:pt x="1" y="8391"/>
                    <a:pt x="33" y="9011"/>
                  </a:cubicBezTo>
                  <a:cubicBezTo>
                    <a:pt x="66" y="9630"/>
                    <a:pt x="555" y="10152"/>
                    <a:pt x="1175" y="10185"/>
                  </a:cubicBezTo>
                  <a:cubicBezTo>
                    <a:pt x="6101" y="10413"/>
                    <a:pt x="7471" y="17231"/>
                    <a:pt x="7503" y="17296"/>
                  </a:cubicBezTo>
                  <a:cubicBezTo>
                    <a:pt x="7601" y="17883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42"/>
                    <a:pt x="9917" y="17720"/>
                    <a:pt x="9917" y="17100"/>
                  </a:cubicBezTo>
                  <a:cubicBezTo>
                    <a:pt x="10015" y="12436"/>
                    <a:pt x="16702" y="10054"/>
                    <a:pt x="16767" y="10022"/>
                  </a:cubicBezTo>
                  <a:cubicBezTo>
                    <a:pt x="17322" y="9826"/>
                    <a:pt x="17681" y="9272"/>
                    <a:pt x="17583" y="8717"/>
                  </a:cubicBezTo>
                  <a:cubicBezTo>
                    <a:pt x="17518" y="8130"/>
                    <a:pt x="17028" y="7673"/>
                    <a:pt x="16441" y="7641"/>
                  </a:cubicBezTo>
                  <a:cubicBezTo>
                    <a:pt x="11744" y="7380"/>
                    <a:pt x="9950" y="986"/>
                    <a:pt x="9950" y="921"/>
                  </a:cubicBezTo>
                  <a:cubicBezTo>
                    <a:pt x="9799" y="377"/>
                    <a:pt x="9311" y="0"/>
                    <a:pt x="8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1526600" y="582250"/>
              <a:ext cx="378400" cy="395550"/>
            </a:xfrm>
            <a:custGeom>
              <a:rect b="b" l="l" r="r" t="t"/>
              <a:pathLst>
                <a:path extrusionOk="0" h="15822" w="15136">
                  <a:moveTo>
                    <a:pt x="7503" y="1"/>
                  </a:moveTo>
                  <a:cubicBezTo>
                    <a:pt x="6948" y="6655"/>
                    <a:pt x="0" y="7731"/>
                    <a:pt x="0" y="7731"/>
                  </a:cubicBezTo>
                  <a:cubicBezTo>
                    <a:pt x="5970" y="7992"/>
                    <a:pt x="7470" y="15821"/>
                    <a:pt x="7470" y="15821"/>
                  </a:cubicBezTo>
                  <a:cubicBezTo>
                    <a:pt x="7568" y="10243"/>
                    <a:pt x="15136" y="7634"/>
                    <a:pt x="15136" y="7634"/>
                  </a:cubicBezTo>
                  <a:cubicBezTo>
                    <a:pt x="9493" y="7307"/>
                    <a:pt x="7503" y="1"/>
                    <a:pt x="7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1422333" y="551900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09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1"/>
                  </a:moveTo>
                  <a:cubicBezTo>
                    <a:pt x="8731" y="1"/>
                    <a:pt x="8688" y="3"/>
                    <a:pt x="8645" y="8"/>
                  </a:cubicBezTo>
                  <a:cubicBezTo>
                    <a:pt x="8058" y="40"/>
                    <a:pt x="7601" y="530"/>
                    <a:pt x="7536" y="1117"/>
                  </a:cubicBezTo>
                  <a:cubicBezTo>
                    <a:pt x="7079" y="6727"/>
                    <a:pt x="1306" y="7673"/>
                    <a:pt x="1045" y="7739"/>
                  </a:cubicBezTo>
                  <a:cubicBezTo>
                    <a:pt x="425" y="7836"/>
                    <a:pt x="1" y="8358"/>
                    <a:pt x="33" y="9011"/>
                  </a:cubicBezTo>
                  <a:cubicBezTo>
                    <a:pt x="66" y="9631"/>
                    <a:pt x="555" y="10120"/>
                    <a:pt x="1175" y="10152"/>
                  </a:cubicBezTo>
                  <a:cubicBezTo>
                    <a:pt x="6101" y="10381"/>
                    <a:pt x="7471" y="17198"/>
                    <a:pt x="7503" y="17264"/>
                  </a:cubicBezTo>
                  <a:cubicBezTo>
                    <a:pt x="7601" y="17851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10"/>
                    <a:pt x="9917" y="17688"/>
                    <a:pt x="9917" y="17068"/>
                  </a:cubicBezTo>
                  <a:cubicBezTo>
                    <a:pt x="10015" y="12403"/>
                    <a:pt x="16702" y="10022"/>
                    <a:pt x="16767" y="10022"/>
                  </a:cubicBezTo>
                  <a:cubicBezTo>
                    <a:pt x="17322" y="9826"/>
                    <a:pt x="17681" y="9272"/>
                    <a:pt x="17583" y="8685"/>
                  </a:cubicBezTo>
                  <a:cubicBezTo>
                    <a:pt x="17518" y="8097"/>
                    <a:pt x="17028" y="7673"/>
                    <a:pt x="16441" y="7641"/>
                  </a:cubicBezTo>
                  <a:cubicBezTo>
                    <a:pt x="11744" y="7347"/>
                    <a:pt x="9950" y="954"/>
                    <a:pt x="9950" y="888"/>
                  </a:cubicBezTo>
                  <a:cubicBezTo>
                    <a:pt x="9799" y="374"/>
                    <a:pt x="9311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1526600" y="4746175"/>
              <a:ext cx="4547225" cy="367000"/>
            </a:xfrm>
            <a:custGeom>
              <a:rect b="b" l="l" r="r" t="t"/>
              <a:pathLst>
                <a:path extrusionOk="0" h="14680" w="181889">
                  <a:moveTo>
                    <a:pt x="9786" y="1"/>
                  </a:moveTo>
                  <a:cubicBezTo>
                    <a:pt x="4404" y="1"/>
                    <a:pt x="0" y="4372"/>
                    <a:pt x="0" y="9787"/>
                  </a:cubicBezTo>
                  <a:lnTo>
                    <a:pt x="0" y="14680"/>
                  </a:lnTo>
                  <a:lnTo>
                    <a:pt x="181889" y="14680"/>
                  </a:lnTo>
                  <a:lnTo>
                    <a:pt x="181889" y="9787"/>
                  </a:lnTo>
                  <a:cubicBezTo>
                    <a:pt x="181889" y="4372"/>
                    <a:pt x="177518" y="1"/>
                    <a:pt x="172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1441206" y="4716000"/>
              <a:ext cx="4607575" cy="428175"/>
            </a:xfrm>
            <a:custGeom>
              <a:rect b="b" l="l" r="r" t="t"/>
              <a:pathLst>
                <a:path extrusionOk="0" h="17127" w="184303">
                  <a:moveTo>
                    <a:pt x="173310" y="2447"/>
                  </a:moveTo>
                  <a:cubicBezTo>
                    <a:pt x="178040" y="2447"/>
                    <a:pt x="181856" y="6264"/>
                    <a:pt x="181856" y="10994"/>
                  </a:cubicBezTo>
                  <a:lnTo>
                    <a:pt x="181856" y="14680"/>
                  </a:lnTo>
                  <a:lnTo>
                    <a:pt x="2447" y="14680"/>
                  </a:lnTo>
                  <a:lnTo>
                    <a:pt x="2447" y="10994"/>
                  </a:lnTo>
                  <a:cubicBezTo>
                    <a:pt x="2447" y="6264"/>
                    <a:pt x="6296" y="2447"/>
                    <a:pt x="10993" y="2447"/>
                  </a:cubicBezTo>
                  <a:close/>
                  <a:moveTo>
                    <a:pt x="10993" y="1"/>
                  </a:moveTo>
                  <a:cubicBezTo>
                    <a:pt x="4926" y="1"/>
                    <a:pt x="0" y="4926"/>
                    <a:pt x="0" y="10994"/>
                  </a:cubicBezTo>
                  <a:lnTo>
                    <a:pt x="0" y="15887"/>
                  </a:lnTo>
                  <a:cubicBezTo>
                    <a:pt x="0" y="16572"/>
                    <a:pt x="555" y="17126"/>
                    <a:pt x="1207" y="17126"/>
                  </a:cubicBezTo>
                  <a:lnTo>
                    <a:pt x="183096" y="17126"/>
                  </a:lnTo>
                  <a:cubicBezTo>
                    <a:pt x="183781" y="17126"/>
                    <a:pt x="184303" y="16572"/>
                    <a:pt x="184303" y="15887"/>
                  </a:cubicBezTo>
                  <a:lnTo>
                    <a:pt x="184303" y="10994"/>
                  </a:lnTo>
                  <a:cubicBezTo>
                    <a:pt x="184303" y="4926"/>
                    <a:pt x="179377" y="1"/>
                    <a:pt x="173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1845450" y="4501525"/>
              <a:ext cx="3909525" cy="244675"/>
            </a:xfrm>
            <a:custGeom>
              <a:rect b="b" l="l" r="r" t="t"/>
              <a:pathLst>
                <a:path extrusionOk="0" h="9787" w="156381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56380" y="9787"/>
                  </a:lnTo>
                  <a:cubicBezTo>
                    <a:pt x="156380" y="4372"/>
                    <a:pt x="152009" y="1"/>
                    <a:pt x="146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1760056" y="4471350"/>
              <a:ext cx="3969875" cy="305850"/>
            </a:xfrm>
            <a:custGeom>
              <a:rect b="b" l="l" r="r" t="t"/>
              <a:pathLst>
                <a:path extrusionOk="0" h="12234" w="158795">
                  <a:moveTo>
                    <a:pt x="10994" y="1"/>
                  </a:moveTo>
                  <a:cubicBezTo>
                    <a:pt x="4926" y="1"/>
                    <a:pt x="1" y="4926"/>
                    <a:pt x="1" y="10994"/>
                  </a:cubicBezTo>
                  <a:cubicBezTo>
                    <a:pt x="1" y="11679"/>
                    <a:pt x="523" y="12233"/>
                    <a:pt x="1208" y="12233"/>
                  </a:cubicBezTo>
                  <a:lnTo>
                    <a:pt x="157587" y="12233"/>
                  </a:lnTo>
                  <a:cubicBezTo>
                    <a:pt x="158272" y="12233"/>
                    <a:pt x="158794" y="11679"/>
                    <a:pt x="158794" y="10994"/>
                  </a:cubicBezTo>
                  <a:cubicBezTo>
                    <a:pt x="158794" y="4926"/>
                    <a:pt x="153869" y="1"/>
                    <a:pt x="147801" y="1"/>
                  </a:cubicBezTo>
                  <a:lnTo>
                    <a:pt x="113355" y="1"/>
                  </a:lnTo>
                  <a:cubicBezTo>
                    <a:pt x="112702" y="1"/>
                    <a:pt x="112148" y="523"/>
                    <a:pt x="112148" y="1208"/>
                  </a:cubicBezTo>
                  <a:cubicBezTo>
                    <a:pt x="112148" y="1893"/>
                    <a:pt x="112702" y="2447"/>
                    <a:pt x="113355" y="2447"/>
                  </a:cubicBezTo>
                  <a:lnTo>
                    <a:pt x="147801" y="2447"/>
                  </a:lnTo>
                  <a:cubicBezTo>
                    <a:pt x="152107" y="2447"/>
                    <a:pt x="155695" y="5611"/>
                    <a:pt x="156283" y="9787"/>
                  </a:cubicBezTo>
                  <a:lnTo>
                    <a:pt x="2513" y="9787"/>
                  </a:lnTo>
                  <a:cubicBezTo>
                    <a:pt x="3132" y="5611"/>
                    <a:pt x="6688" y="2447"/>
                    <a:pt x="10994" y="2447"/>
                  </a:cubicBezTo>
                  <a:lnTo>
                    <a:pt x="102101" y="2447"/>
                  </a:lnTo>
                  <a:cubicBezTo>
                    <a:pt x="102786" y="2447"/>
                    <a:pt x="103341" y="1893"/>
                    <a:pt x="103341" y="1208"/>
                  </a:cubicBezTo>
                  <a:cubicBezTo>
                    <a:pt x="103341" y="523"/>
                    <a:pt x="102786" y="1"/>
                    <a:pt x="10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2185525" y="1013825"/>
              <a:ext cx="3229375" cy="2936275"/>
            </a:xfrm>
            <a:custGeom>
              <a:rect b="b" l="l" r="r" t="t"/>
              <a:pathLst>
                <a:path extrusionOk="0" h="117451" w="129175">
                  <a:moveTo>
                    <a:pt x="64647" y="0"/>
                  </a:moveTo>
                  <a:cubicBezTo>
                    <a:pt x="60172" y="0"/>
                    <a:pt x="55626" y="516"/>
                    <a:pt x="51083" y="1592"/>
                  </a:cubicBezTo>
                  <a:cubicBezTo>
                    <a:pt x="19540" y="9062"/>
                    <a:pt x="0" y="40670"/>
                    <a:pt x="7470" y="72246"/>
                  </a:cubicBezTo>
                  <a:cubicBezTo>
                    <a:pt x="13836" y="99246"/>
                    <a:pt x="37935" y="117451"/>
                    <a:pt x="64527" y="117451"/>
                  </a:cubicBezTo>
                  <a:cubicBezTo>
                    <a:pt x="69003" y="117451"/>
                    <a:pt x="73548" y="116935"/>
                    <a:pt x="78092" y="115859"/>
                  </a:cubicBezTo>
                  <a:cubicBezTo>
                    <a:pt x="109636" y="108389"/>
                    <a:pt x="129175" y="76781"/>
                    <a:pt x="121705" y="45237"/>
                  </a:cubicBezTo>
                  <a:cubicBezTo>
                    <a:pt x="115339" y="18209"/>
                    <a:pt x="91239" y="0"/>
                    <a:pt x="64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2265312" y="984300"/>
              <a:ext cx="2996975" cy="2997775"/>
            </a:xfrm>
            <a:custGeom>
              <a:rect b="b" l="l" r="r" t="t"/>
              <a:pathLst>
                <a:path extrusionOk="0" h="119911" w="119879">
                  <a:moveTo>
                    <a:pt x="59924" y="2479"/>
                  </a:moveTo>
                  <a:cubicBezTo>
                    <a:pt x="91630" y="2479"/>
                    <a:pt x="117432" y="28249"/>
                    <a:pt x="117432" y="59955"/>
                  </a:cubicBezTo>
                  <a:cubicBezTo>
                    <a:pt x="117432" y="91662"/>
                    <a:pt x="91630" y="117464"/>
                    <a:pt x="59924" y="117464"/>
                  </a:cubicBezTo>
                  <a:cubicBezTo>
                    <a:pt x="28217" y="117464"/>
                    <a:pt x="2447" y="91662"/>
                    <a:pt x="2447" y="59955"/>
                  </a:cubicBezTo>
                  <a:cubicBezTo>
                    <a:pt x="2447" y="28249"/>
                    <a:pt x="28217" y="2479"/>
                    <a:pt x="59924" y="2479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26912"/>
                    <a:pt x="1" y="59955"/>
                  </a:cubicBezTo>
                  <a:cubicBezTo>
                    <a:pt x="1" y="92999"/>
                    <a:pt x="26880" y="119911"/>
                    <a:pt x="59924" y="119911"/>
                  </a:cubicBezTo>
                  <a:cubicBezTo>
                    <a:pt x="92967" y="119911"/>
                    <a:pt x="119879" y="92999"/>
                    <a:pt x="119879" y="59955"/>
                  </a:cubicBezTo>
                  <a:cubicBezTo>
                    <a:pt x="119879" y="26912"/>
                    <a:pt x="92967" y="33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3875225" y="2667225"/>
              <a:ext cx="712775" cy="662725"/>
            </a:xfrm>
            <a:custGeom>
              <a:rect b="b" l="l" r="r" t="t"/>
              <a:pathLst>
                <a:path extrusionOk="0" h="26509" w="28511">
                  <a:moveTo>
                    <a:pt x="14267" y="1"/>
                  </a:moveTo>
                  <a:cubicBezTo>
                    <a:pt x="13564" y="1"/>
                    <a:pt x="12851" y="57"/>
                    <a:pt x="12135" y="174"/>
                  </a:cubicBezTo>
                  <a:cubicBezTo>
                    <a:pt x="4894" y="1348"/>
                    <a:pt x="1" y="8166"/>
                    <a:pt x="1175" y="15375"/>
                  </a:cubicBezTo>
                  <a:cubicBezTo>
                    <a:pt x="2232" y="21893"/>
                    <a:pt x="7835" y="26509"/>
                    <a:pt x="14226" y="26509"/>
                  </a:cubicBezTo>
                  <a:cubicBezTo>
                    <a:pt x="14934" y="26509"/>
                    <a:pt x="15653" y="26452"/>
                    <a:pt x="16376" y="26335"/>
                  </a:cubicBezTo>
                  <a:cubicBezTo>
                    <a:pt x="23585" y="25160"/>
                    <a:pt x="28510" y="18376"/>
                    <a:pt x="27336" y="11134"/>
                  </a:cubicBezTo>
                  <a:cubicBezTo>
                    <a:pt x="26278" y="4641"/>
                    <a:pt x="20643" y="1"/>
                    <a:pt x="14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3870325" y="2636500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1"/>
                    <a:pt x="26521" y="14483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62" y="26520"/>
                    <a:pt x="2447" y="21105"/>
                    <a:pt x="2447" y="14483"/>
                  </a:cubicBezTo>
                  <a:cubicBezTo>
                    <a:pt x="2447" y="7861"/>
                    <a:pt x="7862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84" y="28966"/>
                  </a:cubicBezTo>
                  <a:cubicBezTo>
                    <a:pt x="22476" y="28966"/>
                    <a:pt x="28967" y="22475"/>
                    <a:pt x="28967" y="14483"/>
                  </a:cubicBezTo>
                  <a:cubicBezTo>
                    <a:pt x="28967" y="6491"/>
                    <a:pt x="22476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2705800" y="2584250"/>
              <a:ext cx="687500" cy="663100"/>
            </a:xfrm>
            <a:custGeom>
              <a:rect b="b" l="l" r="r" t="t"/>
              <a:pathLst>
                <a:path extrusionOk="0" h="26524" w="27500">
                  <a:moveTo>
                    <a:pt x="13755" y="1"/>
                  </a:moveTo>
                  <a:cubicBezTo>
                    <a:pt x="6858" y="1"/>
                    <a:pt x="1022" y="5345"/>
                    <a:pt x="523" y="12300"/>
                  </a:cubicBezTo>
                  <a:cubicBezTo>
                    <a:pt x="1" y="19607"/>
                    <a:pt x="5513" y="25968"/>
                    <a:pt x="12820" y="26490"/>
                  </a:cubicBezTo>
                  <a:cubicBezTo>
                    <a:pt x="13141" y="26513"/>
                    <a:pt x="13460" y="26524"/>
                    <a:pt x="13777" y="26524"/>
                  </a:cubicBezTo>
                  <a:cubicBezTo>
                    <a:pt x="20672" y="26524"/>
                    <a:pt x="26478" y="21178"/>
                    <a:pt x="26977" y="14192"/>
                  </a:cubicBezTo>
                  <a:cubicBezTo>
                    <a:pt x="27499" y="6885"/>
                    <a:pt x="21986" y="557"/>
                    <a:pt x="14712" y="35"/>
                  </a:cubicBezTo>
                  <a:cubicBezTo>
                    <a:pt x="14391" y="12"/>
                    <a:pt x="14072" y="1"/>
                    <a:pt x="13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2686225" y="2554125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2"/>
                    <a:pt x="26521" y="14484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30" y="26520"/>
                    <a:pt x="2447" y="21105"/>
                    <a:pt x="2447" y="14484"/>
                  </a:cubicBezTo>
                  <a:cubicBezTo>
                    <a:pt x="2447" y="7862"/>
                    <a:pt x="7830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67" y="22476"/>
                    <a:pt x="28967" y="14484"/>
                  </a:cubicBezTo>
                  <a:cubicBezTo>
                    <a:pt x="28967" y="6492"/>
                    <a:pt x="22443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3499275" y="2311100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5" y="1"/>
                  </a:moveTo>
                  <a:cubicBezTo>
                    <a:pt x="5938" y="1"/>
                    <a:pt x="1" y="5938"/>
                    <a:pt x="1" y="13277"/>
                  </a:cubicBezTo>
                  <a:cubicBezTo>
                    <a:pt x="1" y="20584"/>
                    <a:pt x="5938" y="26521"/>
                    <a:pt x="13245" y="26521"/>
                  </a:cubicBezTo>
                  <a:cubicBezTo>
                    <a:pt x="20551" y="26521"/>
                    <a:pt x="26488" y="20584"/>
                    <a:pt x="26488" y="13277"/>
                  </a:cubicBezTo>
                  <a:cubicBezTo>
                    <a:pt x="26488" y="5938"/>
                    <a:pt x="20551" y="1"/>
                    <a:pt x="13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3468300" y="2280925"/>
              <a:ext cx="724175" cy="723375"/>
            </a:xfrm>
            <a:custGeom>
              <a:rect b="b" l="l" r="r" t="t"/>
              <a:pathLst>
                <a:path extrusionOk="0" h="28935" w="28967">
                  <a:moveTo>
                    <a:pt x="14484" y="2447"/>
                  </a:moveTo>
                  <a:cubicBezTo>
                    <a:pt x="21105" y="2447"/>
                    <a:pt x="26520" y="7830"/>
                    <a:pt x="26520" y="14484"/>
                  </a:cubicBezTo>
                  <a:cubicBezTo>
                    <a:pt x="26520" y="21106"/>
                    <a:pt x="21105" y="26488"/>
                    <a:pt x="14484" y="26488"/>
                  </a:cubicBezTo>
                  <a:cubicBezTo>
                    <a:pt x="7862" y="26488"/>
                    <a:pt x="2447" y="21106"/>
                    <a:pt x="2447" y="14484"/>
                  </a:cubicBezTo>
                  <a:cubicBezTo>
                    <a:pt x="2447" y="7830"/>
                    <a:pt x="7862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0" y="6492"/>
                    <a:pt x="0" y="14484"/>
                  </a:cubicBezTo>
                  <a:cubicBezTo>
                    <a:pt x="0" y="22443"/>
                    <a:pt x="6492" y="28935"/>
                    <a:pt x="14484" y="28935"/>
                  </a:cubicBezTo>
                  <a:cubicBezTo>
                    <a:pt x="22475" y="28935"/>
                    <a:pt x="28967" y="22443"/>
                    <a:pt x="28967" y="14484"/>
                  </a:cubicBezTo>
                  <a:cubicBezTo>
                    <a:pt x="28967" y="6492"/>
                    <a:pt x="22475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4494200" y="2608750"/>
              <a:ext cx="663025" cy="662225"/>
            </a:xfrm>
            <a:custGeom>
              <a:rect b="b" l="l" r="r" t="t"/>
              <a:pathLst>
                <a:path extrusionOk="0" h="26489" w="26521">
                  <a:moveTo>
                    <a:pt x="13276" y="1"/>
                  </a:moveTo>
                  <a:cubicBezTo>
                    <a:pt x="5937" y="1"/>
                    <a:pt x="0" y="5938"/>
                    <a:pt x="0" y="13245"/>
                  </a:cubicBezTo>
                  <a:cubicBezTo>
                    <a:pt x="0" y="20551"/>
                    <a:pt x="5937" y="26488"/>
                    <a:pt x="13276" y="26488"/>
                  </a:cubicBezTo>
                  <a:cubicBezTo>
                    <a:pt x="20583" y="26488"/>
                    <a:pt x="26520" y="20551"/>
                    <a:pt x="26520" y="13245"/>
                  </a:cubicBezTo>
                  <a:cubicBezTo>
                    <a:pt x="26520" y="5938"/>
                    <a:pt x="20583" y="1"/>
                    <a:pt x="13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4464025" y="2577775"/>
              <a:ext cx="723350" cy="724175"/>
            </a:xfrm>
            <a:custGeom>
              <a:rect b="b" l="l" r="r" t="t"/>
              <a:pathLst>
                <a:path extrusionOk="0" h="28967" w="28934">
                  <a:moveTo>
                    <a:pt x="14483" y="2447"/>
                  </a:moveTo>
                  <a:cubicBezTo>
                    <a:pt x="21105" y="2447"/>
                    <a:pt x="26487" y="7862"/>
                    <a:pt x="26487" y="14484"/>
                  </a:cubicBezTo>
                  <a:cubicBezTo>
                    <a:pt x="26487" y="21105"/>
                    <a:pt x="21105" y="26520"/>
                    <a:pt x="14483" y="26520"/>
                  </a:cubicBezTo>
                  <a:cubicBezTo>
                    <a:pt x="7829" y="26520"/>
                    <a:pt x="2447" y="21105"/>
                    <a:pt x="2447" y="14484"/>
                  </a:cubicBezTo>
                  <a:cubicBezTo>
                    <a:pt x="2447" y="7862"/>
                    <a:pt x="7829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491" y="0"/>
                    <a:pt x="0" y="6492"/>
                    <a:pt x="0" y="14484"/>
                  </a:cubicBezTo>
                  <a:cubicBezTo>
                    <a:pt x="0" y="22475"/>
                    <a:pt x="6491" y="28967"/>
                    <a:pt x="14483" y="28967"/>
                  </a:cubicBezTo>
                  <a:cubicBezTo>
                    <a:pt x="22443" y="28967"/>
                    <a:pt x="28934" y="22475"/>
                    <a:pt x="28934" y="14484"/>
                  </a:cubicBezTo>
                  <a:cubicBezTo>
                    <a:pt x="28934" y="6492"/>
                    <a:pt x="22443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2857500" y="3118375"/>
              <a:ext cx="729075" cy="662900"/>
            </a:xfrm>
            <a:custGeom>
              <a:rect b="b" l="l" r="r" t="t"/>
              <a:pathLst>
                <a:path extrusionOk="0" h="26516" w="29163">
                  <a:moveTo>
                    <a:pt x="14586" y="1"/>
                  </a:moveTo>
                  <a:cubicBezTo>
                    <a:pt x="13574" y="1"/>
                    <a:pt x="12545" y="118"/>
                    <a:pt x="11515" y="362"/>
                  </a:cubicBezTo>
                  <a:cubicBezTo>
                    <a:pt x="4404" y="2058"/>
                    <a:pt x="0" y="9170"/>
                    <a:pt x="1664" y="16313"/>
                  </a:cubicBezTo>
                  <a:cubicBezTo>
                    <a:pt x="3118" y="22409"/>
                    <a:pt x="8575" y="26516"/>
                    <a:pt x="14584" y="26516"/>
                  </a:cubicBezTo>
                  <a:cubicBezTo>
                    <a:pt x="15584" y="26516"/>
                    <a:pt x="16600" y="26402"/>
                    <a:pt x="17615" y="26164"/>
                  </a:cubicBezTo>
                  <a:cubicBezTo>
                    <a:pt x="24758" y="24468"/>
                    <a:pt x="29162" y="17325"/>
                    <a:pt x="27466" y="10213"/>
                  </a:cubicBezTo>
                  <a:cubicBezTo>
                    <a:pt x="26014" y="4127"/>
                    <a:pt x="20596" y="1"/>
                    <a:pt x="14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2859925" y="3089100"/>
              <a:ext cx="723375" cy="724175"/>
            </a:xfrm>
            <a:custGeom>
              <a:rect b="b" l="l" r="r" t="t"/>
              <a:pathLst>
                <a:path extrusionOk="0" h="28967" w="28935">
                  <a:moveTo>
                    <a:pt x="14451" y="2447"/>
                  </a:moveTo>
                  <a:cubicBezTo>
                    <a:pt x="21106" y="2447"/>
                    <a:pt x="26488" y="7861"/>
                    <a:pt x="26488" y="14483"/>
                  </a:cubicBezTo>
                  <a:cubicBezTo>
                    <a:pt x="26488" y="21105"/>
                    <a:pt x="21106" y="26520"/>
                    <a:pt x="14451" y="26520"/>
                  </a:cubicBezTo>
                  <a:cubicBezTo>
                    <a:pt x="7830" y="26520"/>
                    <a:pt x="2447" y="21105"/>
                    <a:pt x="2447" y="14483"/>
                  </a:cubicBezTo>
                  <a:cubicBezTo>
                    <a:pt x="2447" y="7861"/>
                    <a:pt x="7830" y="2447"/>
                    <a:pt x="14451" y="2447"/>
                  </a:cubicBezTo>
                  <a:close/>
                  <a:moveTo>
                    <a:pt x="14451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51" y="28966"/>
                  </a:cubicBezTo>
                  <a:cubicBezTo>
                    <a:pt x="22443" y="28966"/>
                    <a:pt x="28935" y="22475"/>
                    <a:pt x="28935" y="14483"/>
                  </a:cubicBezTo>
                  <a:cubicBezTo>
                    <a:pt x="28935" y="6491"/>
                    <a:pt x="22443" y="0"/>
                    <a:pt x="14451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3241575" y="2738825"/>
              <a:ext cx="727450" cy="662225"/>
            </a:xfrm>
            <a:custGeom>
              <a:rect b="b" l="l" r="r" t="t"/>
              <a:pathLst>
                <a:path extrusionOk="0" h="26489" w="29098">
                  <a:moveTo>
                    <a:pt x="14537" y="1"/>
                  </a:moveTo>
                  <a:cubicBezTo>
                    <a:pt x="11149" y="1"/>
                    <a:pt x="7764" y="1289"/>
                    <a:pt x="5188" y="3866"/>
                  </a:cubicBezTo>
                  <a:cubicBezTo>
                    <a:pt x="1" y="9053"/>
                    <a:pt x="1" y="17436"/>
                    <a:pt x="5188" y="22623"/>
                  </a:cubicBezTo>
                  <a:cubicBezTo>
                    <a:pt x="7764" y="25200"/>
                    <a:pt x="11149" y="26488"/>
                    <a:pt x="14537" y="26488"/>
                  </a:cubicBezTo>
                  <a:cubicBezTo>
                    <a:pt x="17926" y="26488"/>
                    <a:pt x="21318" y="25200"/>
                    <a:pt x="23911" y="22623"/>
                  </a:cubicBezTo>
                  <a:cubicBezTo>
                    <a:pt x="29098" y="17436"/>
                    <a:pt x="29098" y="9053"/>
                    <a:pt x="23911" y="3866"/>
                  </a:cubicBezTo>
                  <a:cubicBezTo>
                    <a:pt x="21318" y="1289"/>
                    <a:pt x="17926" y="1"/>
                    <a:pt x="1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3244025" y="2708250"/>
              <a:ext cx="723375" cy="723375"/>
            </a:xfrm>
            <a:custGeom>
              <a:rect b="b" l="l" r="r" t="t"/>
              <a:pathLst>
                <a:path extrusionOk="0" h="28935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488"/>
                    <a:pt x="14484" y="26488"/>
                  </a:cubicBezTo>
                  <a:cubicBezTo>
                    <a:pt x="7830" y="26488"/>
                    <a:pt x="2447" y="21106"/>
                    <a:pt x="2447" y="14484"/>
                  </a:cubicBezTo>
                  <a:cubicBezTo>
                    <a:pt x="2447" y="7829"/>
                    <a:pt x="7830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43"/>
                    <a:pt x="6492" y="28934"/>
                    <a:pt x="14484" y="28934"/>
                  </a:cubicBezTo>
                  <a:cubicBezTo>
                    <a:pt x="22443" y="28934"/>
                    <a:pt x="28935" y="22443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3447900" y="3288075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4" y="0"/>
                  </a:moveTo>
                  <a:cubicBezTo>
                    <a:pt x="5938" y="0"/>
                    <a:pt x="1" y="5937"/>
                    <a:pt x="1" y="13277"/>
                  </a:cubicBezTo>
                  <a:cubicBezTo>
                    <a:pt x="1" y="20583"/>
                    <a:pt x="5938" y="26520"/>
                    <a:pt x="13244" y="26520"/>
                  </a:cubicBezTo>
                  <a:cubicBezTo>
                    <a:pt x="20584" y="26520"/>
                    <a:pt x="26488" y="20583"/>
                    <a:pt x="26488" y="13277"/>
                  </a:cubicBezTo>
                  <a:cubicBezTo>
                    <a:pt x="26488" y="5937"/>
                    <a:pt x="20584" y="0"/>
                    <a:pt x="1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3416925" y="3257900"/>
              <a:ext cx="724175" cy="724175"/>
            </a:xfrm>
            <a:custGeom>
              <a:rect b="b" l="l" r="r" t="t"/>
              <a:pathLst>
                <a:path extrusionOk="0" h="28967" w="28967">
                  <a:moveTo>
                    <a:pt x="14483" y="2447"/>
                  </a:moveTo>
                  <a:cubicBezTo>
                    <a:pt x="21138" y="2447"/>
                    <a:pt x="26520" y="7829"/>
                    <a:pt x="26520" y="14484"/>
                  </a:cubicBezTo>
                  <a:cubicBezTo>
                    <a:pt x="26520" y="21105"/>
                    <a:pt x="21138" y="26520"/>
                    <a:pt x="14483" y="26520"/>
                  </a:cubicBezTo>
                  <a:cubicBezTo>
                    <a:pt x="7862" y="26520"/>
                    <a:pt x="2447" y="21105"/>
                    <a:pt x="2447" y="14484"/>
                  </a:cubicBezTo>
                  <a:cubicBezTo>
                    <a:pt x="2447" y="7829"/>
                    <a:pt x="7862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524" y="0"/>
                    <a:pt x="0" y="6492"/>
                    <a:pt x="0" y="14484"/>
                  </a:cubicBezTo>
                  <a:cubicBezTo>
                    <a:pt x="0" y="22443"/>
                    <a:pt x="6492" y="28967"/>
                    <a:pt x="14483" y="28967"/>
                  </a:cubicBezTo>
                  <a:cubicBezTo>
                    <a:pt x="22475" y="28967"/>
                    <a:pt x="28967" y="22443"/>
                    <a:pt x="28967" y="14484"/>
                  </a:cubicBezTo>
                  <a:cubicBezTo>
                    <a:pt x="28967" y="6492"/>
                    <a:pt x="22475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4016300" y="3108550"/>
              <a:ext cx="729075" cy="662425"/>
            </a:xfrm>
            <a:custGeom>
              <a:rect b="b" l="l" r="r" t="t"/>
              <a:pathLst>
                <a:path extrusionOk="0" h="26497" w="29163">
                  <a:moveTo>
                    <a:pt x="14602" y="0"/>
                  </a:moveTo>
                  <a:cubicBezTo>
                    <a:pt x="13585" y="0"/>
                    <a:pt x="12551" y="118"/>
                    <a:pt x="11516" y="364"/>
                  </a:cubicBezTo>
                  <a:cubicBezTo>
                    <a:pt x="4405" y="2027"/>
                    <a:pt x="1" y="9171"/>
                    <a:pt x="1664" y="16282"/>
                  </a:cubicBezTo>
                  <a:cubicBezTo>
                    <a:pt x="3115" y="22391"/>
                    <a:pt x="8550" y="26497"/>
                    <a:pt x="14541" y="26497"/>
                  </a:cubicBezTo>
                  <a:cubicBezTo>
                    <a:pt x="15555" y="26497"/>
                    <a:pt x="16586" y="26379"/>
                    <a:pt x="17616" y="26133"/>
                  </a:cubicBezTo>
                  <a:cubicBezTo>
                    <a:pt x="24727" y="24470"/>
                    <a:pt x="29163" y="17326"/>
                    <a:pt x="27467" y="10182"/>
                  </a:cubicBezTo>
                  <a:cubicBezTo>
                    <a:pt x="26016" y="4101"/>
                    <a:pt x="20606" y="0"/>
                    <a:pt x="14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4018750" y="3079300"/>
              <a:ext cx="723375" cy="724200"/>
            </a:xfrm>
            <a:custGeom>
              <a:rect b="b" l="l" r="r" t="t"/>
              <a:pathLst>
                <a:path extrusionOk="0" h="28968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521"/>
                    <a:pt x="14484" y="26521"/>
                  </a:cubicBezTo>
                  <a:cubicBezTo>
                    <a:pt x="7829" y="26521"/>
                    <a:pt x="2447" y="21106"/>
                    <a:pt x="2447" y="14484"/>
                  </a:cubicBezTo>
                  <a:cubicBezTo>
                    <a:pt x="2447" y="7829"/>
                    <a:pt x="7829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35" y="22476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2751362" y="984300"/>
              <a:ext cx="2024075" cy="2997775"/>
            </a:xfrm>
            <a:custGeom>
              <a:rect b="b" l="l" r="r" t="t"/>
              <a:pathLst>
                <a:path extrusionOk="0" h="119911" w="80963">
                  <a:moveTo>
                    <a:pt x="40482" y="2479"/>
                  </a:moveTo>
                  <a:cubicBezTo>
                    <a:pt x="61456" y="2479"/>
                    <a:pt x="78516" y="28249"/>
                    <a:pt x="78516" y="59955"/>
                  </a:cubicBezTo>
                  <a:cubicBezTo>
                    <a:pt x="78516" y="91662"/>
                    <a:pt x="61456" y="117464"/>
                    <a:pt x="40482" y="117464"/>
                  </a:cubicBezTo>
                  <a:cubicBezTo>
                    <a:pt x="19507" y="117464"/>
                    <a:pt x="2447" y="91662"/>
                    <a:pt x="2447" y="59955"/>
                  </a:cubicBezTo>
                  <a:cubicBezTo>
                    <a:pt x="2447" y="28249"/>
                    <a:pt x="19507" y="2479"/>
                    <a:pt x="40482" y="2479"/>
                  </a:cubicBezTo>
                  <a:close/>
                  <a:moveTo>
                    <a:pt x="40482" y="0"/>
                  </a:moveTo>
                  <a:cubicBezTo>
                    <a:pt x="18170" y="0"/>
                    <a:pt x="0" y="26912"/>
                    <a:pt x="0" y="59955"/>
                  </a:cubicBezTo>
                  <a:cubicBezTo>
                    <a:pt x="0" y="92999"/>
                    <a:pt x="18170" y="119911"/>
                    <a:pt x="40482" y="119911"/>
                  </a:cubicBezTo>
                  <a:cubicBezTo>
                    <a:pt x="62826" y="119911"/>
                    <a:pt x="80963" y="92999"/>
                    <a:pt x="80963" y="59955"/>
                  </a:cubicBezTo>
                  <a:cubicBezTo>
                    <a:pt x="80963" y="26912"/>
                    <a:pt x="62826" y="33"/>
                    <a:pt x="40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3352387" y="985100"/>
              <a:ext cx="822025" cy="2996975"/>
            </a:xfrm>
            <a:custGeom>
              <a:rect b="b" l="l" r="r" t="t"/>
              <a:pathLst>
                <a:path extrusionOk="0" h="119879" w="32881">
                  <a:moveTo>
                    <a:pt x="16441" y="2447"/>
                  </a:moveTo>
                  <a:cubicBezTo>
                    <a:pt x="19800" y="2447"/>
                    <a:pt x="23389" y="8515"/>
                    <a:pt x="26031" y="18725"/>
                  </a:cubicBezTo>
                  <a:cubicBezTo>
                    <a:pt x="28869" y="29717"/>
                    <a:pt x="30434" y="44331"/>
                    <a:pt x="30434" y="59923"/>
                  </a:cubicBezTo>
                  <a:cubicBezTo>
                    <a:pt x="30434" y="75516"/>
                    <a:pt x="28869" y="90129"/>
                    <a:pt x="26031" y="101122"/>
                  </a:cubicBezTo>
                  <a:cubicBezTo>
                    <a:pt x="23389" y="111332"/>
                    <a:pt x="19800" y="117432"/>
                    <a:pt x="16441" y="117432"/>
                  </a:cubicBezTo>
                  <a:cubicBezTo>
                    <a:pt x="13081" y="117432"/>
                    <a:pt x="9525" y="111332"/>
                    <a:pt x="6850" y="101122"/>
                  </a:cubicBezTo>
                  <a:cubicBezTo>
                    <a:pt x="4012" y="90129"/>
                    <a:pt x="2447" y="75516"/>
                    <a:pt x="2447" y="59923"/>
                  </a:cubicBezTo>
                  <a:cubicBezTo>
                    <a:pt x="2447" y="44331"/>
                    <a:pt x="4012" y="29717"/>
                    <a:pt x="6850" y="18725"/>
                  </a:cubicBezTo>
                  <a:cubicBezTo>
                    <a:pt x="9525" y="8515"/>
                    <a:pt x="13081" y="2447"/>
                    <a:pt x="16441" y="2447"/>
                  </a:cubicBezTo>
                  <a:close/>
                  <a:moveTo>
                    <a:pt x="16441" y="1"/>
                  </a:moveTo>
                  <a:cubicBezTo>
                    <a:pt x="10439" y="1"/>
                    <a:pt x="6655" y="9819"/>
                    <a:pt x="4502" y="18105"/>
                  </a:cubicBezTo>
                  <a:cubicBezTo>
                    <a:pt x="1599" y="29293"/>
                    <a:pt x="0" y="44135"/>
                    <a:pt x="0" y="59923"/>
                  </a:cubicBezTo>
                  <a:cubicBezTo>
                    <a:pt x="0" y="75712"/>
                    <a:pt x="1599" y="90554"/>
                    <a:pt x="4502" y="101742"/>
                  </a:cubicBezTo>
                  <a:cubicBezTo>
                    <a:pt x="6655" y="110028"/>
                    <a:pt x="10439" y="119879"/>
                    <a:pt x="16441" y="119879"/>
                  </a:cubicBezTo>
                  <a:cubicBezTo>
                    <a:pt x="22443" y="119879"/>
                    <a:pt x="26259" y="110028"/>
                    <a:pt x="28412" y="101742"/>
                  </a:cubicBezTo>
                  <a:cubicBezTo>
                    <a:pt x="31283" y="90554"/>
                    <a:pt x="32881" y="75712"/>
                    <a:pt x="32881" y="59923"/>
                  </a:cubicBezTo>
                  <a:cubicBezTo>
                    <a:pt x="32881" y="44135"/>
                    <a:pt x="31283" y="29293"/>
                    <a:pt x="28412" y="18105"/>
                  </a:cubicBezTo>
                  <a:cubicBezTo>
                    <a:pt x="26259" y="9819"/>
                    <a:pt x="22443" y="1"/>
                    <a:pt x="1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2265312" y="1471150"/>
              <a:ext cx="2996975" cy="2024075"/>
            </a:xfrm>
            <a:custGeom>
              <a:rect b="b" l="l" r="r" t="t"/>
              <a:pathLst>
                <a:path extrusionOk="0" h="80963" w="119879">
                  <a:moveTo>
                    <a:pt x="59924" y="2447"/>
                  </a:moveTo>
                  <a:cubicBezTo>
                    <a:pt x="91630" y="2447"/>
                    <a:pt x="117432" y="19507"/>
                    <a:pt x="117432" y="40481"/>
                  </a:cubicBezTo>
                  <a:cubicBezTo>
                    <a:pt x="117432" y="61456"/>
                    <a:pt x="91630" y="78516"/>
                    <a:pt x="59924" y="78516"/>
                  </a:cubicBezTo>
                  <a:cubicBezTo>
                    <a:pt x="28217" y="78516"/>
                    <a:pt x="2447" y="61456"/>
                    <a:pt x="2447" y="40481"/>
                  </a:cubicBezTo>
                  <a:cubicBezTo>
                    <a:pt x="2447" y="19507"/>
                    <a:pt x="28217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18170"/>
                    <a:pt x="1" y="40481"/>
                  </a:cubicBezTo>
                  <a:cubicBezTo>
                    <a:pt x="1" y="62793"/>
                    <a:pt x="26880" y="80963"/>
                    <a:pt x="59924" y="80963"/>
                  </a:cubicBezTo>
                  <a:cubicBezTo>
                    <a:pt x="92967" y="80963"/>
                    <a:pt x="119879" y="62793"/>
                    <a:pt x="119879" y="40481"/>
                  </a:cubicBezTo>
                  <a:cubicBezTo>
                    <a:pt x="119879" y="18170"/>
                    <a:pt x="92967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2302125" y="2072175"/>
              <a:ext cx="2996975" cy="822025"/>
            </a:xfrm>
            <a:custGeom>
              <a:rect b="b" l="l" r="r" t="t"/>
              <a:pathLst>
                <a:path extrusionOk="0" h="32881" w="119879">
                  <a:moveTo>
                    <a:pt x="59924" y="2447"/>
                  </a:moveTo>
                  <a:cubicBezTo>
                    <a:pt x="75516" y="2447"/>
                    <a:pt x="90162" y="4012"/>
                    <a:pt x="101155" y="6850"/>
                  </a:cubicBezTo>
                  <a:cubicBezTo>
                    <a:pt x="111332" y="9492"/>
                    <a:pt x="117432" y="13081"/>
                    <a:pt x="117432" y="16440"/>
                  </a:cubicBezTo>
                  <a:cubicBezTo>
                    <a:pt x="117432" y="19800"/>
                    <a:pt x="111332" y="23389"/>
                    <a:pt x="101155" y="26031"/>
                  </a:cubicBezTo>
                  <a:cubicBezTo>
                    <a:pt x="90162" y="28869"/>
                    <a:pt x="75516" y="30434"/>
                    <a:pt x="59924" y="30434"/>
                  </a:cubicBezTo>
                  <a:cubicBezTo>
                    <a:pt x="44364" y="30434"/>
                    <a:pt x="29718" y="28869"/>
                    <a:pt x="18725" y="26031"/>
                  </a:cubicBezTo>
                  <a:cubicBezTo>
                    <a:pt x="8515" y="23389"/>
                    <a:pt x="2447" y="19800"/>
                    <a:pt x="2447" y="16440"/>
                  </a:cubicBezTo>
                  <a:cubicBezTo>
                    <a:pt x="2447" y="13081"/>
                    <a:pt x="8515" y="9492"/>
                    <a:pt x="18725" y="6850"/>
                  </a:cubicBezTo>
                  <a:cubicBezTo>
                    <a:pt x="29718" y="4012"/>
                    <a:pt x="44364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44136" y="0"/>
                    <a:pt x="29294" y="1598"/>
                    <a:pt x="18105" y="4502"/>
                  </a:cubicBezTo>
                  <a:cubicBezTo>
                    <a:pt x="9852" y="6622"/>
                    <a:pt x="1" y="10438"/>
                    <a:pt x="1" y="16440"/>
                  </a:cubicBezTo>
                  <a:cubicBezTo>
                    <a:pt x="1" y="22443"/>
                    <a:pt x="9852" y="26259"/>
                    <a:pt x="18105" y="28379"/>
                  </a:cubicBezTo>
                  <a:cubicBezTo>
                    <a:pt x="29294" y="31283"/>
                    <a:pt x="44136" y="32881"/>
                    <a:pt x="59924" y="32881"/>
                  </a:cubicBezTo>
                  <a:cubicBezTo>
                    <a:pt x="75712" y="32881"/>
                    <a:pt x="90554" y="31283"/>
                    <a:pt x="101742" y="28379"/>
                  </a:cubicBezTo>
                  <a:cubicBezTo>
                    <a:pt x="110028" y="26259"/>
                    <a:pt x="119879" y="22443"/>
                    <a:pt x="119879" y="16440"/>
                  </a:cubicBezTo>
                  <a:cubicBezTo>
                    <a:pt x="119879" y="10438"/>
                    <a:pt x="110028" y="6622"/>
                    <a:pt x="101742" y="4502"/>
                  </a:cubicBezTo>
                  <a:cubicBezTo>
                    <a:pt x="90554" y="1598"/>
                    <a:pt x="75712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8" name="Google Shape;1938;p33"/>
          <p:cNvGrpSpPr/>
          <p:nvPr/>
        </p:nvGrpSpPr>
        <p:grpSpPr>
          <a:xfrm>
            <a:off x="5768640" y="3384527"/>
            <a:ext cx="3138431" cy="1566571"/>
            <a:chOff x="5169583" y="2029702"/>
            <a:chExt cx="3063976" cy="1529406"/>
          </a:xfrm>
        </p:grpSpPr>
        <p:sp>
          <p:nvSpPr>
            <p:cNvPr id="1939" name="Google Shape;1939;p33"/>
            <p:cNvSpPr/>
            <p:nvPr/>
          </p:nvSpPr>
          <p:spPr>
            <a:xfrm>
              <a:off x="5169583" y="3347180"/>
              <a:ext cx="3011162" cy="138348"/>
            </a:xfrm>
            <a:custGeom>
              <a:rect b="b" l="l" r="r" t="t"/>
              <a:pathLst>
                <a:path extrusionOk="0" h="2465" w="53651">
                  <a:moveTo>
                    <a:pt x="0" y="1"/>
                  </a:moveTo>
                  <a:lnTo>
                    <a:pt x="0" y="2465"/>
                  </a:lnTo>
                  <a:lnTo>
                    <a:pt x="53651" y="2465"/>
                  </a:lnTo>
                  <a:lnTo>
                    <a:pt x="53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5495164" y="2086781"/>
              <a:ext cx="577190" cy="1064467"/>
            </a:xfrm>
            <a:custGeom>
              <a:rect b="b" l="l" r="r" t="t"/>
              <a:pathLst>
                <a:path extrusionOk="0" h="18966" w="10284">
                  <a:moveTo>
                    <a:pt x="1" y="1"/>
                  </a:moveTo>
                  <a:lnTo>
                    <a:pt x="1255" y="3899"/>
                  </a:lnTo>
                  <a:lnTo>
                    <a:pt x="8086" y="17056"/>
                  </a:lnTo>
                  <a:lnTo>
                    <a:pt x="8086" y="17056"/>
                  </a:lnTo>
                  <a:lnTo>
                    <a:pt x="7864" y="17171"/>
                  </a:lnTo>
                  <a:lnTo>
                    <a:pt x="8379" y="18168"/>
                  </a:lnTo>
                  <a:lnTo>
                    <a:pt x="8603" y="18056"/>
                  </a:lnTo>
                  <a:lnTo>
                    <a:pt x="9017" y="18851"/>
                  </a:lnTo>
                  <a:cubicBezTo>
                    <a:pt x="9057" y="18922"/>
                    <a:pt x="9135" y="18965"/>
                    <a:pt x="9213" y="18965"/>
                  </a:cubicBezTo>
                  <a:cubicBezTo>
                    <a:pt x="9246" y="18965"/>
                    <a:pt x="9279" y="18958"/>
                    <a:pt x="9309" y="18941"/>
                  </a:cubicBezTo>
                  <a:lnTo>
                    <a:pt x="10126" y="18515"/>
                  </a:lnTo>
                  <a:cubicBezTo>
                    <a:pt x="10238" y="18459"/>
                    <a:pt x="10283" y="18336"/>
                    <a:pt x="10227" y="18224"/>
                  </a:cubicBezTo>
                  <a:lnTo>
                    <a:pt x="9801" y="17429"/>
                  </a:lnTo>
                  <a:lnTo>
                    <a:pt x="10025" y="17317"/>
                  </a:lnTo>
                  <a:lnTo>
                    <a:pt x="9499" y="16320"/>
                  </a:lnTo>
                  <a:lnTo>
                    <a:pt x="9286" y="16432"/>
                  </a:lnTo>
                  <a:lnTo>
                    <a:pt x="2465" y="3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6001860" y="3065545"/>
              <a:ext cx="93729" cy="86433"/>
            </a:xfrm>
            <a:custGeom>
              <a:rect b="b" l="l" r="r" t="t"/>
              <a:pathLst>
                <a:path extrusionOk="0" h="1540" w="1670">
                  <a:moveTo>
                    <a:pt x="1199" y="1"/>
                  </a:moveTo>
                  <a:lnTo>
                    <a:pt x="1" y="628"/>
                  </a:lnTo>
                  <a:lnTo>
                    <a:pt x="404" y="1423"/>
                  </a:lnTo>
                  <a:cubicBezTo>
                    <a:pt x="442" y="1500"/>
                    <a:pt x="517" y="1540"/>
                    <a:pt x="596" y="1540"/>
                  </a:cubicBezTo>
                  <a:cubicBezTo>
                    <a:pt x="633" y="1540"/>
                    <a:pt x="671" y="1531"/>
                    <a:pt x="706" y="1513"/>
                  </a:cubicBezTo>
                  <a:lnTo>
                    <a:pt x="1524" y="1099"/>
                  </a:lnTo>
                  <a:cubicBezTo>
                    <a:pt x="1625" y="1043"/>
                    <a:pt x="1670" y="908"/>
                    <a:pt x="1614" y="796"/>
                  </a:cubicBezTo>
                  <a:lnTo>
                    <a:pt x="11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5592653" y="2276652"/>
              <a:ext cx="450740" cy="773908"/>
            </a:xfrm>
            <a:custGeom>
              <a:rect b="b" l="l" r="r" t="t"/>
              <a:pathLst>
                <a:path extrusionOk="0" h="13789" w="8031">
                  <a:moveTo>
                    <a:pt x="1198" y="0"/>
                  </a:moveTo>
                  <a:lnTo>
                    <a:pt x="0" y="628"/>
                  </a:lnTo>
                  <a:lnTo>
                    <a:pt x="6821" y="13788"/>
                  </a:lnTo>
                  <a:lnTo>
                    <a:pt x="8031" y="1316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5554881" y="2260320"/>
              <a:ext cx="471562" cy="794618"/>
            </a:xfrm>
            <a:custGeom>
              <a:rect b="b" l="l" r="r" t="t"/>
              <a:pathLst>
                <a:path extrusionOk="0" h="14158" w="8402">
                  <a:moveTo>
                    <a:pt x="1334" y="370"/>
                  </a:moveTo>
                  <a:lnTo>
                    <a:pt x="8021" y="13284"/>
                  </a:lnTo>
                  <a:lnTo>
                    <a:pt x="7069" y="13777"/>
                  </a:lnTo>
                  <a:lnTo>
                    <a:pt x="371" y="874"/>
                  </a:lnTo>
                  <a:lnTo>
                    <a:pt x="1334" y="370"/>
                  </a:lnTo>
                  <a:close/>
                  <a:moveTo>
                    <a:pt x="1457" y="0"/>
                  </a:moveTo>
                  <a:lnTo>
                    <a:pt x="1" y="751"/>
                  </a:lnTo>
                  <a:lnTo>
                    <a:pt x="6957" y="14158"/>
                  </a:lnTo>
                  <a:lnTo>
                    <a:pt x="8401" y="13407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5925811" y="2992021"/>
              <a:ext cx="142108" cy="125159"/>
            </a:xfrm>
            <a:custGeom>
              <a:rect b="b" l="l" r="r" t="t"/>
              <a:pathLst>
                <a:path extrusionOk="0" h="2230" w="2532">
                  <a:moveTo>
                    <a:pt x="1770" y="393"/>
                  </a:moveTo>
                  <a:lnTo>
                    <a:pt x="2151" y="1132"/>
                  </a:lnTo>
                  <a:lnTo>
                    <a:pt x="762" y="1860"/>
                  </a:lnTo>
                  <a:lnTo>
                    <a:pt x="381" y="1109"/>
                  </a:lnTo>
                  <a:lnTo>
                    <a:pt x="1770" y="393"/>
                  </a:lnTo>
                  <a:close/>
                  <a:moveTo>
                    <a:pt x="1893" y="1"/>
                  </a:moveTo>
                  <a:lnTo>
                    <a:pt x="0" y="986"/>
                  </a:lnTo>
                  <a:lnTo>
                    <a:pt x="650" y="2229"/>
                  </a:lnTo>
                  <a:lnTo>
                    <a:pt x="2532" y="1244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5966670" y="3054264"/>
              <a:ext cx="113821" cy="105010"/>
            </a:xfrm>
            <a:custGeom>
              <a:rect b="b" l="l" r="r" t="t"/>
              <a:pathLst>
                <a:path extrusionOk="0" h="1871" w="2028">
                  <a:moveTo>
                    <a:pt x="1333" y="381"/>
                  </a:moveTo>
                  <a:lnTo>
                    <a:pt x="1680" y="1053"/>
                  </a:lnTo>
                  <a:cubicBezTo>
                    <a:pt x="1703" y="1098"/>
                    <a:pt x="1692" y="1143"/>
                    <a:pt x="1647" y="1165"/>
                  </a:cubicBezTo>
                  <a:lnTo>
                    <a:pt x="840" y="1580"/>
                  </a:lnTo>
                  <a:cubicBezTo>
                    <a:pt x="825" y="1587"/>
                    <a:pt x="811" y="1591"/>
                    <a:pt x="796" y="1591"/>
                  </a:cubicBezTo>
                  <a:cubicBezTo>
                    <a:pt x="768" y="1591"/>
                    <a:pt x="743" y="1576"/>
                    <a:pt x="728" y="1546"/>
                  </a:cubicBezTo>
                  <a:lnTo>
                    <a:pt x="381" y="874"/>
                  </a:lnTo>
                  <a:lnTo>
                    <a:pt x="1333" y="381"/>
                  </a:lnTo>
                  <a:close/>
                  <a:moveTo>
                    <a:pt x="1456" y="0"/>
                  </a:moveTo>
                  <a:lnTo>
                    <a:pt x="0" y="762"/>
                  </a:lnTo>
                  <a:lnTo>
                    <a:pt x="482" y="1680"/>
                  </a:lnTo>
                  <a:cubicBezTo>
                    <a:pt x="538" y="1792"/>
                    <a:pt x="661" y="1871"/>
                    <a:pt x="796" y="1871"/>
                  </a:cubicBezTo>
                  <a:cubicBezTo>
                    <a:pt x="863" y="1871"/>
                    <a:pt x="919" y="1860"/>
                    <a:pt x="964" y="1826"/>
                  </a:cubicBezTo>
                  <a:lnTo>
                    <a:pt x="1781" y="1412"/>
                  </a:lnTo>
                  <a:cubicBezTo>
                    <a:pt x="1960" y="1322"/>
                    <a:pt x="2028" y="1098"/>
                    <a:pt x="1938" y="930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5473163" y="2044687"/>
              <a:ext cx="166018" cy="263451"/>
            </a:xfrm>
            <a:custGeom>
              <a:rect b="b" l="l" r="r" t="t"/>
              <a:pathLst>
                <a:path extrusionOk="0" h="4694" w="2958">
                  <a:moveTo>
                    <a:pt x="1" y="0"/>
                  </a:moveTo>
                  <a:lnTo>
                    <a:pt x="1513" y="4693"/>
                  </a:lnTo>
                  <a:lnTo>
                    <a:pt x="1782" y="4604"/>
                  </a:lnTo>
                  <a:lnTo>
                    <a:pt x="785" y="1501"/>
                  </a:lnTo>
                  <a:lnTo>
                    <a:pt x="2745" y="4111"/>
                  </a:lnTo>
                  <a:lnTo>
                    <a:pt x="2958" y="39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5528502" y="2187357"/>
              <a:ext cx="52252" cy="37772"/>
            </a:xfrm>
            <a:custGeom>
              <a:rect b="b" l="l" r="r" t="t"/>
              <a:pathLst>
                <a:path extrusionOk="0" h="673" w="931">
                  <a:moveTo>
                    <a:pt x="897" y="1"/>
                  </a:moveTo>
                  <a:lnTo>
                    <a:pt x="617" y="12"/>
                  </a:lnTo>
                  <a:cubicBezTo>
                    <a:pt x="628" y="259"/>
                    <a:pt x="594" y="371"/>
                    <a:pt x="549" y="393"/>
                  </a:cubicBezTo>
                  <a:cubicBezTo>
                    <a:pt x="539" y="397"/>
                    <a:pt x="526" y="400"/>
                    <a:pt x="512" y="400"/>
                  </a:cubicBezTo>
                  <a:cubicBezTo>
                    <a:pt x="421" y="400"/>
                    <a:pt x="267" y="314"/>
                    <a:pt x="180" y="236"/>
                  </a:cubicBezTo>
                  <a:lnTo>
                    <a:pt x="1" y="460"/>
                  </a:lnTo>
                  <a:cubicBezTo>
                    <a:pt x="146" y="583"/>
                    <a:pt x="325" y="662"/>
                    <a:pt x="505" y="673"/>
                  </a:cubicBezTo>
                  <a:cubicBezTo>
                    <a:pt x="572" y="673"/>
                    <a:pt x="628" y="662"/>
                    <a:pt x="673" y="639"/>
                  </a:cubicBezTo>
                  <a:cubicBezTo>
                    <a:pt x="930" y="505"/>
                    <a:pt x="908" y="124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3"/>
            <p:cNvSpPr/>
            <p:nvPr/>
          </p:nvSpPr>
          <p:spPr>
            <a:xfrm>
              <a:off x="5747895" y="2125227"/>
              <a:ext cx="1820583" cy="1242159"/>
            </a:xfrm>
            <a:custGeom>
              <a:rect b="b" l="l" r="r" t="t"/>
              <a:pathLst>
                <a:path extrusionOk="0" h="22132" w="32438">
                  <a:moveTo>
                    <a:pt x="27237" y="0"/>
                  </a:moveTo>
                  <a:cubicBezTo>
                    <a:pt x="23428" y="0"/>
                    <a:pt x="19656" y="1063"/>
                    <a:pt x="16365" y="3124"/>
                  </a:cubicBezTo>
                  <a:cubicBezTo>
                    <a:pt x="12704" y="1233"/>
                    <a:pt x="8658" y="261"/>
                    <a:pt x="4576" y="261"/>
                  </a:cubicBezTo>
                  <a:cubicBezTo>
                    <a:pt x="3050" y="261"/>
                    <a:pt x="1518" y="397"/>
                    <a:pt x="1" y="671"/>
                  </a:cubicBezTo>
                  <a:lnTo>
                    <a:pt x="1" y="22131"/>
                  </a:lnTo>
                  <a:lnTo>
                    <a:pt x="32438" y="22131"/>
                  </a:lnTo>
                  <a:lnTo>
                    <a:pt x="32438" y="671"/>
                  </a:lnTo>
                  <a:cubicBezTo>
                    <a:pt x="30724" y="222"/>
                    <a:pt x="28977" y="0"/>
                    <a:pt x="27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/>
            <p:nvPr/>
          </p:nvSpPr>
          <p:spPr>
            <a:xfrm>
              <a:off x="5791897" y="2158958"/>
              <a:ext cx="1728201" cy="1208427"/>
            </a:xfrm>
            <a:custGeom>
              <a:rect b="b" l="l" r="r" t="t"/>
              <a:pathLst>
                <a:path extrusionOk="0" h="21531" w="30792">
                  <a:moveTo>
                    <a:pt x="25890" y="1"/>
                  </a:moveTo>
                  <a:cubicBezTo>
                    <a:pt x="24717" y="1"/>
                    <a:pt x="23544" y="118"/>
                    <a:pt x="22391" y="350"/>
                  </a:cubicBezTo>
                  <a:cubicBezTo>
                    <a:pt x="18784" y="1089"/>
                    <a:pt x="16522" y="2769"/>
                    <a:pt x="15614" y="3520"/>
                  </a:cubicBezTo>
                  <a:cubicBezTo>
                    <a:pt x="13542" y="2165"/>
                    <a:pt x="11246" y="1224"/>
                    <a:pt x="8827" y="720"/>
                  </a:cubicBezTo>
                  <a:cubicBezTo>
                    <a:pt x="7350" y="413"/>
                    <a:pt x="5851" y="259"/>
                    <a:pt x="4351" y="259"/>
                  </a:cubicBezTo>
                  <a:cubicBezTo>
                    <a:pt x="2894" y="259"/>
                    <a:pt x="1436" y="405"/>
                    <a:pt x="1" y="697"/>
                  </a:cubicBezTo>
                  <a:lnTo>
                    <a:pt x="1" y="21530"/>
                  </a:lnTo>
                  <a:lnTo>
                    <a:pt x="30791" y="21530"/>
                  </a:lnTo>
                  <a:lnTo>
                    <a:pt x="30791" y="697"/>
                  </a:lnTo>
                  <a:cubicBezTo>
                    <a:pt x="29193" y="232"/>
                    <a:pt x="27541" y="1"/>
                    <a:pt x="25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7007059" y="2880782"/>
              <a:ext cx="314356" cy="219449"/>
            </a:xfrm>
            <a:custGeom>
              <a:rect b="b" l="l" r="r" t="t"/>
              <a:pathLst>
                <a:path extrusionOk="0" h="3910" w="5601">
                  <a:moveTo>
                    <a:pt x="0" y="0"/>
                  </a:moveTo>
                  <a:lnTo>
                    <a:pt x="0" y="3909"/>
                  </a:lnTo>
                  <a:lnTo>
                    <a:pt x="5601" y="3909"/>
                  </a:lnTo>
                  <a:lnTo>
                    <a:pt x="5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6889477" y="2990113"/>
              <a:ext cx="314412" cy="219449"/>
            </a:xfrm>
            <a:custGeom>
              <a:rect b="b" l="l" r="r" t="t"/>
              <a:pathLst>
                <a:path extrusionOk="0" h="3910" w="5602">
                  <a:moveTo>
                    <a:pt x="1" y="1"/>
                  </a:moveTo>
                  <a:lnTo>
                    <a:pt x="1" y="3910"/>
                  </a:lnTo>
                  <a:lnTo>
                    <a:pt x="5601" y="391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5786902" y="2151774"/>
              <a:ext cx="1743243" cy="1223750"/>
            </a:xfrm>
            <a:custGeom>
              <a:rect b="b" l="l" r="r" t="t"/>
              <a:pathLst>
                <a:path extrusionOk="0" h="21804" w="31060">
                  <a:moveTo>
                    <a:pt x="26043" y="276"/>
                  </a:moveTo>
                  <a:cubicBezTo>
                    <a:pt x="27638" y="276"/>
                    <a:pt x="29233" y="493"/>
                    <a:pt x="30779" y="926"/>
                  </a:cubicBezTo>
                  <a:lnTo>
                    <a:pt x="30779" y="21524"/>
                  </a:lnTo>
                  <a:lnTo>
                    <a:pt x="280" y="21524"/>
                  </a:lnTo>
                  <a:lnTo>
                    <a:pt x="269" y="937"/>
                  </a:lnTo>
                  <a:cubicBezTo>
                    <a:pt x="1662" y="664"/>
                    <a:pt x="3077" y="527"/>
                    <a:pt x="4492" y="527"/>
                  </a:cubicBezTo>
                  <a:cubicBezTo>
                    <a:pt x="5978" y="527"/>
                    <a:pt x="7464" y="678"/>
                    <a:pt x="8927" y="982"/>
                  </a:cubicBezTo>
                  <a:cubicBezTo>
                    <a:pt x="11324" y="1486"/>
                    <a:pt x="13609" y="2427"/>
                    <a:pt x="15670" y="3771"/>
                  </a:cubicBezTo>
                  <a:lnTo>
                    <a:pt x="15748" y="3827"/>
                  </a:lnTo>
                  <a:lnTo>
                    <a:pt x="15838" y="3760"/>
                  </a:lnTo>
                  <a:cubicBezTo>
                    <a:pt x="17126" y="2696"/>
                    <a:pt x="19332" y="1285"/>
                    <a:pt x="22558" y="624"/>
                  </a:cubicBezTo>
                  <a:cubicBezTo>
                    <a:pt x="23708" y="392"/>
                    <a:pt x="24875" y="276"/>
                    <a:pt x="26043" y="276"/>
                  </a:cubicBezTo>
                  <a:close/>
                  <a:moveTo>
                    <a:pt x="26027" y="0"/>
                  </a:moveTo>
                  <a:cubicBezTo>
                    <a:pt x="24846" y="0"/>
                    <a:pt x="23665" y="118"/>
                    <a:pt x="22502" y="355"/>
                  </a:cubicBezTo>
                  <a:cubicBezTo>
                    <a:pt x="19287" y="1016"/>
                    <a:pt x="17059" y="2405"/>
                    <a:pt x="15737" y="3491"/>
                  </a:cubicBezTo>
                  <a:cubicBezTo>
                    <a:pt x="13676" y="2158"/>
                    <a:pt x="11391" y="1217"/>
                    <a:pt x="8994" y="713"/>
                  </a:cubicBezTo>
                  <a:cubicBezTo>
                    <a:pt x="7506" y="407"/>
                    <a:pt x="5995" y="253"/>
                    <a:pt x="4486" y="253"/>
                  </a:cubicBezTo>
                  <a:cubicBezTo>
                    <a:pt x="3019" y="253"/>
                    <a:pt x="1553" y="398"/>
                    <a:pt x="112" y="691"/>
                  </a:cubicBezTo>
                  <a:lnTo>
                    <a:pt x="0" y="713"/>
                  </a:lnTo>
                  <a:lnTo>
                    <a:pt x="0" y="21804"/>
                  </a:lnTo>
                  <a:lnTo>
                    <a:pt x="31059" y="21804"/>
                  </a:lnTo>
                  <a:lnTo>
                    <a:pt x="31059" y="725"/>
                  </a:lnTo>
                  <a:lnTo>
                    <a:pt x="30959" y="691"/>
                  </a:lnTo>
                  <a:cubicBezTo>
                    <a:pt x="29348" y="233"/>
                    <a:pt x="27688" y="0"/>
                    <a:pt x="26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3"/>
            <p:cNvSpPr/>
            <p:nvPr/>
          </p:nvSpPr>
          <p:spPr>
            <a:xfrm>
              <a:off x="6662564" y="2357135"/>
              <a:ext cx="15771" cy="1010250"/>
            </a:xfrm>
            <a:custGeom>
              <a:rect b="b" l="l" r="r" t="t"/>
              <a:pathLst>
                <a:path extrusionOk="0" h="18000" w="281">
                  <a:moveTo>
                    <a:pt x="0" y="0"/>
                  </a:moveTo>
                  <a:lnTo>
                    <a:pt x="0" y="17999"/>
                  </a:lnTo>
                  <a:lnTo>
                    <a:pt x="280" y="1799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>
              <a:off x="6826000" y="2408041"/>
              <a:ext cx="472180" cy="308070"/>
            </a:xfrm>
            <a:custGeom>
              <a:rect b="b" l="l" r="r" t="t"/>
              <a:pathLst>
                <a:path extrusionOk="0" h="5489" w="8413">
                  <a:moveTo>
                    <a:pt x="1" y="0"/>
                  </a:moveTo>
                  <a:lnTo>
                    <a:pt x="1" y="5489"/>
                  </a:lnTo>
                  <a:lnTo>
                    <a:pt x="8412" y="5489"/>
                  </a:lnTo>
                  <a:lnTo>
                    <a:pt x="8412" y="5209"/>
                  </a:lnTo>
                  <a:lnTo>
                    <a:pt x="281" y="520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6766283" y="2561935"/>
              <a:ext cx="570847" cy="94458"/>
            </a:xfrm>
            <a:custGeom>
              <a:rect b="b" l="l" r="r" t="t"/>
              <a:pathLst>
                <a:path extrusionOk="0" h="1683" w="10171">
                  <a:moveTo>
                    <a:pt x="2506" y="0"/>
                  </a:moveTo>
                  <a:cubicBezTo>
                    <a:pt x="1753" y="0"/>
                    <a:pt x="909" y="472"/>
                    <a:pt x="1" y="1391"/>
                  </a:cubicBezTo>
                  <a:lnTo>
                    <a:pt x="202" y="1582"/>
                  </a:lnTo>
                  <a:cubicBezTo>
                    <a:pt x="1061" y="712"/>
                    <a:pt x="1843" y="273"/>
                    <a:pt x="2523" y="273"/>
                  </a:cubicBezTo>
                  <a:cubicBezTo>
                    <a:pt x="2579" y="273"/>
                    <a:pt x="2634" y="276"/>
                    <a:pt x="2689" y="282"/>
                  </a:cubicBezTo>
                  <a:cubicBezTo>
                    <a:pt x="3193" y="338"/>
                    <a:pt x="3495" y="618"/>
                    <a:pt x="3809" y="910"/>
                  </a:cubicBezTo>
                  <a:cubicBezTo>
                    <a:pt x="4156" y="1234"/>
                    <a:pt x="4503" y="1559"/>
                    <a:pt x="5119" y="1593"/>
                  </a:cubicBezTo>
                  <a:cubicBezTo>
                    <a:pt x="5151" y="1595"/>
                    <a:pt x="5182" y="1595"/>
                    <a:pt x="5213" y="1595"/>
                  </a:cubicBezTo>
                  <a:cubicBezTo>
                    <a:pt x="5781" y="1595"/>
                    <a:pt x="6203" y="1310"/>
                    <a:pt x="6575" y="1044"/>
                  </a:cubicBezTo>
                  <a:cubicBezTo>
                    <a:pt x="6979" y="775"/>
                    <a:pt x="7348" y="506"/>
                    <a:pt x="7897" y="506"/>
                  </a:cubicBezTo>
                  <a:cubicBezTo>
                    <a:pt x="8569" y="506"/>
                    <a:pt x="9263" y="898"/>
                    <a:pt x="9958" y="1682"/>
                  </a:cubicBezTo>
                  <a:lnTo>
                    <a:pt x="10171" y="1503"/>
                  </a:lnTo>
                  <a:cubicBezTo>
                    <a:pt x="9431" y="652"/>
                    <a:pt x="8670" y="238"/>
                    <a:pt x="7908" y="238"/>
                  </a:cubicBezTo>
                  <a:lnTo>
                    <a:pt x="7886" y="238"/>
                  </a:lnTo>
                  <a:cubicBezTo>
                    <a:pt x="7259" y="238"/>
                    <a:pt x="6844" y="540"/>
                    <a:pt x="6419" y="820"/>
                  </a:cubicBezTo>
                  <a:cubicBezTo>
                    <a:pt x="6050" y="1073"/>
                    <a:pt x="5691" y="1316"/>
                    <a:pt x="5230" y="1316"/>
                  </a:cubicBezTo>
                  <a:cubicBezTo>
                    <a:pt x="5201" y="1316"/>
                    <a:pt x="5172" y="1315"/>
                    <a:pt x="5142" y="1313"/>
                  </a:cubicBezTo>
                  <a:cubicBezTo>
                    <a:pt x="4638" y="1290"/>
                    <a:pt x="4346" y="1022"/>
                    <a:pt x="3999" y="708"/>
                  </a:cubicBezTo>
                  <a:cubicBezTo>
                    <a:pt x="3663" y="394"/>
                    <a:pt x="3305" y="70"/>
                    <a:pt x="2722" y="14"/>
                  </a:cubicBezTo>
                  <a:cubicBezTo>
                    <a:pt x="2651" y="5"/>
                    <a:pt x="2579" y="0"/>
                    <a:pt x="2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6803382" y="2376611"/>
              <a:ext cx="61681" cy="62299"/>
            </a:xfrm>
            <a:custGeom>
              <a:rect b="b" l="l" r="r" t="t"/>
              <a:pathLst>
                <a:path extrusionOk="0" h="1110" w="1099">
                  <a:moveTo>
                    <a:pt x="572" y="0"/>
                  </a:moveTo>
                  <a:lnTo>
                    <a:pt x="0" y="1109"/>
                  </a:lnTo>
                  <a:lnTo>
                    <a:pt x="1098" y="101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7255356" y="2670144"/>
              <a:ext cx="86208" cy="76162"/>
            </a:xfrm>
            <a:custGeom>
              <a:rect b="b" l="l" r="r" t="t"/>
              <a:pathLst>
                <a:path extrusionOk="0" h="1357" w="1536">
                  <a:moveTo>
                    <a:pt x="1" y="1"/>
                  </a:moveTo>
                  <a:lnTo>
                    <a:pt x="113" y="1356"/>
                  </a:lnTo>
                  <a:lnTo>
                    <a:pt x="1535" y="7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6859338" y="2960591"/>
              <a:ext cx="330071" cy="235164"/>
            </a:xfrm>
            <a:custGeom>
              <a:rect b="b" l="l" r="r" t="t"/>
              <a:pathLst>
                <a:path extrusionOk="0" h="4190" w="5881">
                  <a:moveTo>
                    <a:pt x="5601" y="281"/>
                  </a:moveTo>
                  <a:lnTo>
                    <a:pt x="5601" y="3909"/>
                  </a:lnTo>
                  <a:lnTo>
                    <a:pt x="280" y="3909"/>
                  </a:lnTo>
                  <a:lnTo>
                    <a:pt x="280" y="281"/>
                  </a:lnTo>
                  <a:close/>
                  <a:moveTo>
                    <a:pt x="0" y="1"/>
                  </a:moveTo>
                  <a:lnTo>
                    <a:pt x="0" y="4189"/>
                  </a:lnTo>
                  <a:lnTo>
                    <a:pt x="5881" y="4189"/>
                  </a:lnTo>
                  <a:lnTo>
                    <a:pt x="5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6959914" y="2900257"/>
              <a:ext cx="330071" cy="235164"/>
            </a:xfrm>
            <a:custGeom>
              <a:rect b="b" l="l" r="r" t="t"/>
              <a:pathLst>
                <a:path extrusionOk="0" h="4190" w="5881">
                  <a:moveTo>
                    <a:pt x="5601" y="280"/>
                  </a:moveTo>
                  <a:lnTo>
                    <a:pt x="5601" y="3909"/>
                  </a:lnTo>
                  <a:lnTo>
                    <a:pt x="280" y="3909"/>
                  </a:lnTo>
                  <a:lnTo>
                    <a:pt x="280" y="280"/>
                  </a:lnTo>
                  <a:close/>
                  <a:moveTo>
                    <a:pt x="0" y="0"/>
                  </a:moveTo>
                  <a:lnTo>
                    <a:pt x="0" y="4189"/>
                  </a:lnTo>
                  <a:lnTo>
                    <a:pt x="5881" y="4189"/>
                  </a:lnTo>
                  <a:lnTo>
                    <a:pt x="5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6877579" y="2953688"/>
              <a:ext cx="108770" cy="73580"/>
            </a:xfrm>
            <a:custGeom>
              <a:rect b="b" l="l" r="r" t="t"/>
              <a:pathLst>
                <a:path extrusionOk="0" h="1311" w="1938">
                  <a:moveTo>
                    <a:pt x="1792" y="0"/>
                  </a:moveTo>
                  <a:lnTo>
                    <a:pt x="0" y="1064"/>
                  </a:lnTo>
                  <a:lnTo>
                    <a:pt x="134" y="1311"/>
                  </a:lnTo>
                  <a:lnTo>
                    <a:pt x="1938" y="23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7177399" y="2902109"/>
              <a:ext cx="109444" cy="74253"/>
            </a:xfrm>
            <a:custGeom>
              <a:rect b="b" l="l" r="r" t="t"/>
              <a:pathLst>
                <a:path extrusionOk="0" h="1323" w="1950">
                  <a:moveTo>
                    <a:pt x="1804" y="1"/>
                  </a:moveTo>
                  <a:lnTo>
                    <a:pt x="1" y="1076"/>
                  </a:lnTo>
                  <a:lnTo>
                    <a:pt x="146" y="1323"/>
                  </a:lnTo>
                  <a:lnTo>
                    <a:pt x="1950" y="247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6876288" y="3173081"/>
              <a:ext cx="109444" cy="73580"/>
            </a:xfrm>
            <a:custGeom>
              <a:rect b="b" l="l" r="r" t="t"/>
              <a:pathLst>
                <a:path extrusionOk="0" h="1311" w="1950">
                  <a:moveTo>
                    <a:pt x="1804" y="0"/>
                  </a:moveTo>
                  <a:lnTo>
                    <a:pt x="1" y="1076"/>
                  </a:lnTo>
                  <a:lnTo>
                    <a:pt x="146" y="1311"/>
                  </a:lnTo>
                  <a:lnTo>
                    <a:pt x="1950" y="247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7177399" y="3121502"/>
              <a:ext cx="109444" cy="73636"/>
            </a:xfrm>
            <a:custGeom>
              <a:rect b="b" l="l" r="r" t="t"/>
              <a:pathLst>
                <a:path extrusionOk="0" h="1312" w="1950">
                  <a:moveTo>
                    <a:pt x="1804" y="1"/>
                  </a:moveTo>
                  <a:lnTo>
                    <a:pt x="1" y="1076"/>
                  </a:lnTo>
                  <a:lnTo>
                    <a:pt x="146" y="1311"/>
                  </a:lnTo>
                  <a:lnTo>
                    <a:pt x="1950" y="236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5886804" y="2346921"/>
              <a:ext cx="680235" cy="150415"/>
            </a:xfrm>
            <a:custGeom>
              <a:rect b="b" l="l" r="r" t="t"/>
              <a:pathLst>
                <a:path extrusionOk="0" h="2680" w="12120">
                  <a:moveTo>
                    <a:pt x="3375" y="0"/>
                  </a:moveTo>
                  <a:cubicBezTo>
                    <a:pt x="1357" y="0"/>
                    <a:pt x="23" y="443"/>
                    <a:pt x="1" y="451"/>
                  </a:cubicBezTo>
                  <a:lnTo>
                    <a:pt x="91" y="708"/>
                  </a:lnTo>
                  <a:cubicBezTo>
                    <a:pt x="113" y="701"/>
                    <a:pt x="1412" y="268"/>
                    <a:pt x="3380" y="268"/>
                  </a:cubicBezTo>
                  <a:cubicBezTo>
                    <a:pt x="4372" y="268"/>
                    <a:pt x="5534" y="378"/>
                    <a:pt x="6788" y="708"/>
                  </a:cubicBezTo>
                  <a:cubicBezTo>
                    <a:pt x="10529" y="1705"/>
                    <a:pt x="11941" y="2669"/>
                    <a:pt x="11952" y="2680"/>
                  </a:cubicBezTo>
                  <a:lnTo>
                    <a:pt x="12120" y="2456"/>
                  </a:lnTo>
                  <a:cubicBezTo>
                    <a:pt x="12064" y="2422"/>
                    <a:pt x="10686" y="1459"/>
                    <a:pt x="6867" y="451"/>
                  </a:cubicBezTo>
                  <a:cubicBezTo>
                    <a:pt x="5583" y="113"/>
                    <a:pt x="4392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5886804" y="2436159"/>
              <a:ext cx="680235" cy="150471"/>
            </a:xfrm>
            <a:custGeom>
              <a:rect b="b" l="l" r="r" t="t"/>
              <a:pathLst>
                <a:path extrusionOk="0" h="2681" w="12120">
                  <a:moveTo>
                    <a:pt x="3375" y="1"/>
                  </a:moveTo>
                  <a:cubicBezTo>
                    <a:pt x="1357" y="1"/>
                    <a:pt x="23" y="444"/>
                    <a:pt x="1" y="451"/>
                  </a:cubicBezTo>
                  <a:lnTo>
                    <a:pt x="91" y="720"/>
                  </a:lnTo>
                  <a:cubicBezTo>
                    <a:pt x="113" y="705"/>
                    <a:pt x="1405" y="272"/>
                    <a:pt x="3363" y="272"/>
                  </a:cubicBezTo>
                  <a:cubicBezTo>
                    <a:pt x="4359" y="272"/>
                    <a:pt x="5527" y="384"/>
                    <a:pt x="6788" y="720"/>
                  </a:cubicBezTo>
                  <a:cubicBezTo>
                    <a:pt x="10529" y="1706"/>
                    <a:pt x="11941" y="2669"/>
                    <a:pt x="11952" y="2680"/>
                  </a:cubicBezTo>
                  <a:lnTo>
                    <a:pt x="12120" y="2456"/>
                  </a:lnTo>
                  <a:cubicBezTo>
                    <a:pt x="12064" y="2423"/>
                    <a:pt x="10686" y="1459"/>
                    <a:pt x="6867" y="451"/>
                  </a:cubicBezTo>
                  <a:cubicBezTo>
                    <a:pt x="5583" y="113"/>
                    <a:pt x="4392" y="1"/>
                    <a:pt x="3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5886804" y="2525454"/>
              <a:ext cx="680235" cy="150415"/>
            </a:xfrm>
            <a:custGeom>
              <a:rect b="b" l="l" r="r" t="t"/>
              <a:pathLst>
                <a:path extrusionOk="0" h="2680" w="12120">
                  <a:moveTo>
                    <a:pt x="3375" y="0"/>
                  </a:moveTo>
                  <a:cubicBezTo>
                    <a:pt x="1357" y="0"/>
                    <a:pt x="23" y="443"/>
                    <a:pt x="1" y="451"/>
                  </a:cubicBezTo>
                  <a:lnTo>
                    <a:pt x="91" y="720"/>
                  </a:lnTo>
                  <a:cubicBezTo>
                    <a:pt x="113" y="705"/>
                    <a:pt x="1405" y="277"/>
                    <a:pt x="3363" y="277"/>
                  </a:cubicBezTo>
                  <a:cubicBezTo>
                    <a:pt x="4359" y="277"/>
                    <a:pt x="5527" y="387"/>
                    <a:pt x="6788" y="720"/>
                  </a:cubicBezTo>
                  <a:cubicBezTo>
                    <a:pt x="10529" y="1694"/>
                    <a:pt x="11941" y="2668"/>
                    <a:pt x="11952" y="2680"/>
                  </a:cubicBezTo>
                  <a:lnTo>
                    <a:pt x="12120" y="2467"/>
                  </a:lnTo>
                  <a:cubicBezTo>
                    <a:pt x="12064" y="2422"/>
                    <a:pt x="10686" y="1459"/>
                    <a:pt x="6867" y="451"/>
                  </a:cubicBezTo>
                  <a:cubicBezTo>
                    <a:pt x="5583" y="113"/>
                    <a:pt x="4392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5939618" y="2683390"/>
              <a:ext cx="472180" cy="308070"/>
            </a:xfrm>
            <a:custGeom>
              <a:rect b="b" l="l" r="r" t="t"/>
              <a:pathLst>
                <a:path extrusionOk="0" h="5489" w="8413">
                  <a:moveTo>
                    <a:pt x="1" y="0"/>
                  </a:moveTo>
                  <a:lnTo>
                    <a:pt x="1" y="5488"/>
                  </a:lnTo>
                  <a:lnTo>
                    <a:pt x="8412" y="5488"/>
                  </a:lnTo>
                  <a:lnTo>
                    <a:pt x="8412" y="5208"/>
                  </a:lnTo>
                  <a:lnTo>
                    <a:pt x="281" y="520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5910713" y="2648143"/>
              <a:ext cx="70437" cy="62299"/>
            </a:xfrm>
            <a:custGeom>
              <a:rect b="b" l="l" r="r" t="t"/>
              <a:pathLst>
                <a:path extrusionOk="0" h="1110" w="1255">
                  <a:moveTo>
                    <a:pt x="661" y="1"/>
                  </a:moveTo>
                  <a:lnTo>
                    <a:pt x="1" y="1110"/>
                  </a:lnTo>
                  <a:lnTo>
                    <a:pt x="1255" y="1020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5893764" y="2712912"/>
              <a:ext cx="435025" cy="236399"/>
            </a:xfrm>
            <a:custGeom>
              <a:rect b="b" l="l" r="r" t="t"/>
              <a:pathLst>
                <a:path extrusionOk="0" h="4212" w="7751">
                  <a:moveTo>
                    <a:pt x="3910" y="0"/>
                  </a:moveTo>
                  <a:cubicBezTo>
                    <a:pt x="3627" y="0"/>
                    <a:pt x="3538" y="457"/>
                    <a:pt x="3383" y="1199"/>
                  </a:cubicBezTo>
                  <a:cubicBezTo>
                    <a:pt x="3181" y="2196"/>
                    <a:pt x="2890" y="3573"/>
                    <a:pt x="2083" y="3876"/>
                  </a:cubicBezTo>
                  <a:cubicBezTo>
                    <a:pt x="1976" y="3917"/>
                    <a:pt x="1859" y="3937"/>
                    <a:pt x="1733" y="3937"/>
                  </a:cubicBezTo>
                  <a:cubicBezTo>
                    <a:pt x="1308" y="3937"/>
                    <a:pt x="782" y="3704"/>
                    <a:pt x="168" y="3237"/>
                  </a:cubicBezTo>
                  <a:lnTo>
                    <a:pt x="0" y="3450"/>
                  </a:lnTo>
                  <a:cubicBezTo>
                    <a:pt x="661" y="3965"/>
                    <a:pt x="1243" y="4212"/>
                    <a:pt x="1736" y="4212"/>
                  </a:cubicBezTo>
                  <a:cubicBezTo>
                    <a:pt x="1893" y="4212"/>
                    <a:pt x="2039" y="4190"/>
                    <a:pt x="2184" y="4134"/>
                  </a:cubicBezTo>
                  <a:cubicBezTo>
                    <a:pt x="3125" y="3775"/>
                    <a:pt x="3427" y="2319"/>
                    <a:pt x="3652" y="1255"/>
                  </a:cubicBezTo>
                  <a:cubicBezTo>
                    <a:pt x="3730" y="874"/>
                    <a:pt x="3831" y="415"/>
                    <a:pt x="3909" y="303"/>
                  </a:cubicBezTo>
                  <a:cubicBezTo>
                    <a:pt x="3988" y="493"/>
                    <a:pt x="4044" y="706"/>
                    <a:pt x="4077" y="919"/>
                  </a:cubicBezTo>
                  <a:cubicBezTo>
                    <a:pt x="4245" y="1692"/>
                    <a:pt x="4480" y="2857"/>
                    <a:pt x="5376" y="3529"/>
                  </a:cubicBezTo>
                  <a:cubicBezTo>
                    <a:pt x="5844" y="3882"/>
                    <a:pt x="6443" y="4061"/>
                    <a:pt x="7153" y="4061"/>
                  </a:cubicBezTo>
                  <a:cubicBezTo>
                    <a:pt x="7345" y="4061"/>
                    <a:pt x="7544" y="4048"/>
                    <a:pt x="7751" y="4021"/>
                  </a:cubicBezTo>
                  <a:lnTo>
                    <a:pt x="7717" y="3741"/>
                  </a:lnTo>
                  <a:cubicBezTo>
                    <a:pt x="7520" y="3766"/>
                    <a:pt x="7331" y="3778"/>
                    <a:pt x="7151" y="3778"/>
                  </a:cubicBezTo>
                  <a:cubicBezTo>
                    <a:pt x="6503" y="3778"/>
                    <a:pt x="5965" y="3620"/>
                    <a:pt x="5544" y="3305"/>
                  </a:cubicBezTo>
                  <a:cubicBezTo>
                    <a:pt x="4738" y="2700"/>
                    <a:pt x="4514" y="1591"/>
                    <a:pt x="4357" y="863"/>
                  </a:cubicBezTo>
                  <a:cubicBezTo>
                    <a:pt x="4245" y="325"/>
                    <a:pt x="4178" y="1"/>
                    <a:pt x="3920" y="1"/>
                  </a:cubicBezTo>
                  <a:cubicBezTo>
                    <a:pt x="3917" y="0"/>
                    <a:pt x="3913" y="0"/>
                    <a:pt x="3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7272979" y="3054881"/>
              <a:ext cx="608563" cy="350220"/>
            </a:xfrm>
            <a:custGeom>
              <a:rect b="b" l="l" r="r" t="t"/>
              <a:pathLst>
                <a:path extrusionOk="0" h="6240" w="10843">
                  <a:moveTo>
                    <a:pt x="5388" y="1468"/>
                  </a:moveTo>
                  <a:cubicBezTo>
                    <a:pt x="8154" y="1468"/>
                    <a:pt x="8110" y="4279"/>
                    <a:pt x="8110" y="4279"/>
                  </a:cubicBezTo>
                  <a:lnTo>
                    <a:pt x="2722" y="4279"/>
                  </a:lnTo>
                  <a:cubicBezTo>
                    <a:pt x="2722" y="4279"/>
                    <a:pt x="2610" y="1468"/>
                    <a:pt x="5388" y="1468"/>
                  </a:cubicBezTo>
                  <a:close/>
                  <a:moveTo>
                    <a:pt x="5421" y="1"/>
                  </a:moveTo>
                  <a:cubicBezTo>
                    <a:pt x="3047" y="1"/>
                    <a:pt x="1120" y="1927"/>
                    <a:pt x="1120" y="4313"/>
                  </a:cubicBezTo>
                  <a:lnTo>
                    <a:pt x="0" y="4313"/>
                  </a:lnTo>
                  <a:lnTo>
                    <a:pt x="0" y="6239"/>
                  </a:lnTo>
                  <a:lnTo>
                    <a:pt x="10842" y="6239"/>
                  </a:lnTo>
                  <a:lnTo>
                    <a:pt x="10842" y="4313"/>
                  </a:lnTo>
                  <a:lnTo>
                    <a:pt x="9722" y="4313"/>
                  </a:lnTo>
                  <a:cubicBezTo>
                    <a:pt x="9722" y="1927"/>
                    <a:pt x="7796" y="1"/>
                    <a:pt x="5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7295598" y="3036023"/>
              <a:ext cx="608563" cy="350220"/>
            </a:xfrm>
            <a:custGeom>
              <a:rect b="b" l="l" r="r" t="t"/>
              <a:pathLst>
                <a:path extrusionOk="0" h="6240" w="10843">
                  <a:moveTo>
                    <a:pt x="5388" y="1468"/>
                  </a:moveTo>
                  <a:cubicBezTo>
                    <a:pt x="8155" y="1468"/>
                    <a:pt x="8110" y="4279"/>
                    <a:pt x="8110" y="4279"/>
                  </a:cubicBezTo>
                  <a:lnTo>
                    <a:pt x="2722" y="4279"/>
                  </a:lnTo>
                  <a:cubicBezTo>
                    <a:pt x="2722" y="4279"/>
                    <a:pt x="2621" y="1468"/>
                    <a:pt x="5388" y="1468"/>
                  </a:cubicBezTo>
                  <a:close/>
                  <a:moveTo>
                    <a:pt x="5422" y="1"/>
                  </a:moveTo>
                  <a:cubicBezTo>
                    <a:pt x="3047" y="1"/>
                    <a:pt x="1121" y="1927"/>
                    <a:pt x="1121" y="4313"/>
                  </a:cubicBezTo>
                  <a:lnTo>
                    <a:pt x="0" y="4313"/>
                  </a:lnTo>
                  <a:lnTo>
                    <a:pt x="0" y="6239"/>
                  </a:lnTo>
                  <a:lnTo>
                    <a:pt x="10843" y="6239"/>
                  </a:lnTo>
                  <a:lnTo>
                    <a:pt x="10843" y="4313"/>
                  </a:lnTo>
                  <a:lnTo>
                    <a:pt x="9734" y="4313"/>
                  </a:lnTo>
                  <a:cubicBezTo>
                    <a:pt x="9734" y="1927"/>
                    <a:pt x="7796" y="1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7265403" y="3047978"/>
              <a:ext cx="624335" cy="364644"/>
            </a:xfrm>
            <a:custGeom>
              <a:rect b="b" l="l" r="r" t="t"/>
              <a:pathLst>
                <a:path extrusionOk="0" h="6497" w="11124">
                  <a:moveTo>
                    <a:pt x="5523" y="1725"/>
                  </a:moveTo>
                  <a:cubicBezTo>
                    <a:pt x="6296" y="1725"/>
                    <a:pt x="6900" y="1960"/>
                    <a:pt x="7348" y="2408"/>
                  </a:cubicBezTo>
                  <a:cubicBezTo>
                    <a:pt x="7964" y="3025"/>
                    <a:pt x="8076" y="3921"/>
                    <a:pt x="8099" y="4257"/>
                  </a:cubicBezTo>
                  <a:lnTo>
                    <a:pt x="3003" y="4257"/>
                  </a:lnTo>
                  <a:cubicBezTo>
                    <a:pt x="3016" y="3912"/>
                    <a:pt x="3121" y="3018"/>
                    <a:pt x="3731" y="2397"/>
                  </a:cubicBezTo>
                  <a:cubicBezTo>
                    <a:pt x="4156" y="1949"/>
                    <a:pt x="4761" y="1725"/>
                    <a:pt x="5523" y="1725"/>
                  </a:cubicBezTo>
                  <a:close/>
                  <a:moveTo>
                    <a:pt x="5523" y="1445"/>
                  </a:moveTo>
                  <a:cubicBezTo>
                    <a:pt x="4672" y="1445"/>
                    <a:pt x="3999" y="1692"/>
                    <a:pt x="3518" y="2196"/>
                  </a:cubicBezTo>
                  <a:cubicBezTo>
                    <a:pt x="2689" y="3069"/>
                    <a:pt x="2723" y="4346"/>
                    <a:pt x="2723" y="4402"/>
                  </a:cubicBezTo>
                  <a:lnTo>
                    <a:pt x="2723" y="4537"/>
                  </a:lnTo>
                  <a:lnTo>
                    <a:pt x="8390" y="4537"/>
                  </a:lnTo>
                  <a:lnTo>
                    <a:pt x="8390" y="4391"/>
                  </a:lnTo>
                  <a:cubicBezTo>
                    <a:pt x="8390" y="4346"/>
                    <a:pt x="8401" y="3069"/>
                    <a:pt x="7550" y="2207"/>
                  </a:cubicBezTo>
                  <a:cubicBezTo>
                    <a:pt x="7046" y="1703"/>
                    <a:pt x="6374" y="1445"/>
                    <a:pt x="5523" y="1445"/>
                  </a:cubicBezTo>
                  <a:close/>
                  <a:moveTo>
                    <a:pt x="5556" y="269"/>
                  </a:moveTo>
                  <a:cubicBezTo>
                    <a:pt x="7852" y="269"/>
                    <a:pt x="9723" y="2128"/>
                    <a:pt x="9723" y="4436"/>
                  </a:cubicBezTo>
                  <a:lnTo>
                    <a:pt x="9723" y="4570"/>
                  </a:lnTo>
                  <a:lnTo>
                    <a:pt x="10843" y="4570"/>
                  </a:lnTo>
                  <a:lnTo>
                    <a:pt x="10843" y="6217"/>
                  </a:lnTo>
                  <a:lnTo>
                    <a:pt x="281" y="6217"/>
                  </a:lnTo>
                  <a:lnTo>
                    <a:pt x="270" y="4570"/>
                  </a:lnTo>
                  <a:lnTo>
                    <a:pt x="1390" y="4570"/>
                  </a:lnTo>
                  <a:lnTo>
                    <a:pt x="1390" y="4436"/>
                  </a:lnTo>
                  <a:cubicBezTo>
                    <a:pt x="1390" y="2128"/>
                    <a:pt x="3249" y="269"/>
                    <a:pt x="5556" y="269"/>
                  </a:cubicBezTo>
                  <a:close/>
                  <a:moveTo>
                    <a:pt x="5556" y="0"/>
                  </a:moveTo>
                  <a:cubicBezTo>
                    <a:pt x="3171" y="0"/>
                    <a:pt x="1199" y="1904"/>
                    <a:pt x="1121" y="4290"/>
                  </a:cubicBezTo>
                  <a:lnTo>
                    <a:pt x="1" y="4290"/>
                  </a:lnTo>
                  <a:lnTo>
                    <a:pt x="1" y="6497"/>
                  </a:lnTo>
                  <a:lnTo>
                    <a:pt x="11123" y="6497"/>
                  </a:lnTo>
                  <a:lnTo>
                    <a:pt x="11123" y="4290"/>
                  </a:lnTo>
                  <a:lnTo>
                    <a:pt x="10003" y="4290"/>
                  </a:lnTo>
                  <a:cubicBezTo>
                    <a:pt x="9913" y="1904"/>
                    <a:pt x="7953" y="0"/>
                    <a:pt x="5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7305027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7353407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7404985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7456508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7507470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7558992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7610515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7662094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7713617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7765196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7816718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6158393" y="2670144"/>
              <a:ext cx="617992" cy="737482"/>
            </a:xfrm>
            <a:custGeom>
              <a:rect b="b" l="l" r="r" t="t"/>
              <a:pathLst>
                <a:path extrusionOk="0" h="13140" w="11011">
                  <a:moveTo>
                    <a:pt x="1703" y="1"/>
                  </a:moveTo>
                  <a:lnTo>
                    <a:pt x="1" y="11795"/>
                  </a:lnTo>
                  <a:lnTo>
                    <a:pt x="9308" y="13139"/>
                  </a:lnTo>
                  <a:lnTo>
                    <a:pt x="11011" y="1345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6260877" y="2898349"/>
              <a:ext cx="106301" cy="80539"/>
            </a:xfrm>
            <a:custGeom>
              <a:rect b="b" l="l" r="r" t="t"/>
              <a:pathLst>
                <a:path extrusionOk="0" h="1435" w="1894">
                  <a:moveTo>
                    <a:pt x="168" y="1"/>
                  </a:moveTo>
                  <a:lnTo>
                    <a:pt x="0" y="1188"/>
                  </a:lnTo>
                  <a:lnTo>
                    <a:pt x="1725" y="1434"/>
                  </a:lnTo>
                  <a:lnTo>
                    <a:pt x="1893" y="24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6400404" y="2921641"/>
              <a:ext cx="76162" cy="75488"/>
            </a:xfrm>
            <a:custGeom>
              <a:rect b="b" l="l" r="r" t="t"/>
              <a:pathLst>
                <a:path extrusionOk="0" h="1345" w="1357">
                  <a:moveTo>
                    <a:pt x="169" y="0"/>
                  </a:moveTo>
                  <a:lnTo>
                    <a:pt x="1" y="1176"/>
                  </a:lnTo>
                  <a:lnTo>
                    <a:pt x="1177" y="1344"/>
                  </a:lnTo>
                  <a:lnTo>
                    <a:pt x="1356" y="1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6512935" y="2937356"/>
              <a:ext cx="76106" cy="76106"/>
            </a:xfrm>
            <a:custGeom>
              <a:rect b="b" l="l" r="r" t="t"/>
              <a:pathLst>
                <a:path extrusionOk="0" h="1356" w="1356">
                  <a:moveTo>
                    <a:pt x="169" y="0"/>
                  </a:moveTo>
                  <a:lnTo>
                    <a:pt x="1" y="1187"/>
                  </a:lnTo>
                  <a:lnTo>
                    <a:pt x="1177" y="1355"/>
                  </a:lnTo>
                  <a:lnTo>
                    <a:pt x="1356" y="17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6625465" y="2953688"/>
              <a:ext cx="76105" cy="76106"/>
            </a:xfrm>
            <a:custGeom>
              <a:rect b="b" l="l" r="r" t="t"/>
              <a:pathLst>
                <a:path extrusionOk="0" h="1356" w="1356">
                  <a:moveTo>
                    <a:pt x="180" y="0"/>
                  </a:moveTo>
                  <a:lnTo>
                    <a:pt x="1" y="1188"/>
                  </a:lnTo>
                  <a:lnTo>
                    <a:pt x="1188" y="1356"/>
                  </a:lnTo>
                  <a:lnTo>
                    <a:pt x="1356" y="1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6380929" y="3028503"/>
              <a:ext cx="76106" cy="76106"/>
            </a:xfrm>
            <a:custGeom>
              <a:rect b="b" l="l" r="r" t="t"/>
              <a:pathLst>
                <a:path extrusionOk="0" h="1356" w="1356">
                  <a:moveTo>
                    <a:pt x="169" y="0"/>
                  </a:moveTo>
                  <a:lnTo>
                    <a:pt x="1" y="1187"/>
                  </a:lnTo>
                  <a:lnTo>
                    <a:pt x="1177" y="1355"/>
                  </a:lnTo>
                  <a:lnTo>
                    <a:pt x="1356" y="17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6493459" y="3044835"/>
              <a:ext cx="76105" cy="76106"/>
            </a:xfrm>
            <a:custGeom>
              <a:rect b="b" l="l" r="r" t="t"/>
              <a:pathLst>
                <a:path extrusionOk="0" h="1356" w="1356">
                  <a:moveTo>
                    <a:pt x="169" y="0"/>
                  </a:moveTo>
                  <a:lnTo>
                    <a:pt x="1" y="1176"/>
                  </a:lnTo>
                  <a:lnTo>
                    <a:pt x="1177" y="1356"/>
                  </a:lnTo>
                  <a:lnTo>
                    <a:pt x="1356" y="1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6605990" y="3061167"/>
              <a:ext cx="76105" cy="76106"/>
            </a:xfrm>
            <a:custGeom>
              <a:rect b="b" l="l" r="r" t="t"/>
              <a:pathLst>
                <a:path extrusionOk="0" h="1356" w="1356">
                  <a:moveTo>
                    <a:pt x="168" y="1"/>
                  </a:moveTo>
                  <a:lnTo>
                    <a:pt x="0" y="1188"/>
                  </a:lnTo>
                  <a:lnTo>
                    <a:pt x="1188" y="1356"/>
                  </a:lnTo>
                  <a:lnTo>
                    <a:pt x="1356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6266546" y="3012114"/>
              <a:ext cx="75488" cy="76162"/>
            </a:xfrm>
            <a:custGeom>
              <a:rect b="b" l="l" r="r" t="t"/>
              <a:pathLst>
                <a:path extrusionOk="0" h="1357" w="1345">
                  <a:moveTo>
                    <a:pt x="168" y="1"/>
                  </a:moveTo>
                  <a:lnTo>
                    <a:pt x="0" y="1177"/>
                  </a:lnTo>
                  <a:lnTo>
                    <a:pt x="1176" y="1356"/>
                  </a:lnTo>
                  <a:lnTo>
                    <a:pt x="1344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6363305" y="3136599"/>
              <a:ext cx="76162" cy="76106"/>
            </a:xfrm>
            <a:custGeom>
              <a:rect b="b" l="l" r="r" t="t"/>
              <a:pathLst>
                <a:path extrusionOk="0" h="1356" w="1357">
                  <a:moveTo>
                    <a:pt x="169" y="1"/>
                  </a:moveTo>
                  <a:lnTo>
                    <a:pt x="1" y="1188"/>
                  </a:lnTo>
                  <a:lnTo>
                    <a:pt x="1188" y="1356"/>
                  </a:lnTo>
                  <a:lnTo>
                    <a:pt x="1356" y="18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6475836" y="3152932"/>
              <a:ext cx="76162" cy="76162"/>
            </a:xfrm>
            <a:custGeom>
              <a:rect b="b" l="l" r="r" t="t"/>
              <a:pathLst>
                <a:path extrusionOk="0" h="1357" w="1357">
                  <a:moveTo>
                    <a:pt x="169" y="1"/>
                  </a:moveTo>
                  <a:lnTo>
                    <a:pt x="1" y="1188"/>
                  </a:lnTo>
                  <a:lnTo>
                    <a:pt x="1177" y="1356"/>
                  </a:lnTo>
                  <a:lnTo>
                    <a:pt x="1356" y="16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6588367" y="3169320"/>
              <a:ext cx="76162" cy="76106"/>
            </a:xfrm>
            <a:custGeom>
              <a:rect b="b" l="l" r="r" t="t"/>
              <a:pathLst>
                <a:path extrusionOk="0" h="1356" w="1357">
                  <a:moveTo>
                    <a:pt x="180" y="0"/>
                  </a:moveTo>
                  <a:lnTo>
                    <a:pt x="1" y="1187"/>
                  </a:lnTo>
                  <a:lnTo>
                    <a:pt x="1188" y="1355"/>
                  </a:lnTo>
                  <a:lnTo>
                    <a:pt x="1356" y="16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6248923" y="3120267"/>
              <a:ext cx="76106" cy="75488"/>
            </a:xfrm>
            <a:custGeom>
              <a:rect b="b" l="l" r="r" t="t"/>
              <a:pathLst>
                <a:path extrusionOk="0" h="1345" w="1356">
                  <a:moveTo>
                    <a:pt x="168" y="0"/>
                  </a:moveTo>
                  <a:lnTo>
                    <a:pt x="0" y="1176"/>
                  </a:lnTo>
                  <a:lnTo>
                    <a:pt x="1177" y="1344"/>
                  </a:lnTo>
                  <a:lnTo>
                    <a:pt x="1356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6345738" y="3244752"/>
              <a:ext cx="76106" cy="76105"/>
            </a:xfrm>
            <a:custGeom>
              <a:rect b="b" l="l" r="r" t="t"/>
              <a:pathLst>
                <a:path extrusionOk="0" h="1356" w="1356">
                  <a:moveTo>
                    <a:pt x="180" y="0"/>
                  </a:moveTo>
                  <a:lnTo>
                    <a:pt x="0" y="1187"/>
                  </a:lnTo>
                  <a:lnTo>
                    <a:pt x="1188" y="1355"/>
                  </a:lnTo>
                  <a:lnTo>
                    <a:pt x="1356" y="16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6474601" y="3217700"/>
              <a:ext cx="76106" cy="75488"/>
            </a:xfrm>
            <a:custGeom>
              <a:rect b="b" l="l" r="r" t="t"/>
              <a:pathLst>
                <a:path extrusionOk="0" h="1345" w="1356">
                  <a:moveTo>
                    <a:pt x="168" y="1"/>
                  </a:moveTo>
                  <a:lnTo>
                    <a:pt x="0" y="1177"/>
                  </a:lnTo>
                  <a:lnTo>
                    <a:pt x="1188" y="1345"/>
                  </a:lnTo>
                  <a:lnTo>
                    <a:pt x="1356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6571417" y="3277417"/>
              <a:ext cx="75488" cy="76106"/>
            </a:xfrm>
            <a:custGeom>
              <a:rect b="b" l="l" r="r" t="t"/>
              <a:pathLst>
                <a:path extrusionOk="0" h="1356" w="1345">
                  <a:moveTo>
                    <a:pt x="168" y="1"/>
                  </a:moveTo>
                  <a:lnTo>
                    <a:pt x="0" y="1177"/>
                  </a:lnTo>
                  <a:lnTo>
                    <a:pt x="1176" y="1356"/>
                  </a:lnTo>
                  <a:lnTo>
                    <a:pt x="1344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6231299" y="3228364"/>
              <a:ext cx="76162" cy="75488"/>
            </a:xfrm>
            <a:custGeom>
              <a:rect b="b" l="l" r="r" t="t"/>
              <a:pathLst>
                <a:path extrusionOk="0" h="1345" w="1357">
                  <a:moveTo>
                    <a:pt x="169" y="1"/>
                  </a:moveTo>
                  <a:lnTo>
                    <a:pt x="1" y="1177"/>
                  </a:lnTo>
                  <a:lnTo>
                    <a:pt x="1177" y="1345"/>
                  </a:lnTo>
                  <a:lnTo>
                    <a:pt x="1356" y="16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6291690" y="2727392"/>
              <a:ext cx="444454" cy="195540"/>
            </a:xfrm>
            <a:custGeom>
              <a:rect b="b" l="l" r="r" t="t"/>
              <a:pathLst>
                <a:path extrusionOk="0" h="3484" w="7919">
                  <a:moveTo>
                    <a:pt x="347" y="0"/>
                  </a:moveTo>
                  <a:lnTo>
                    <a:pt x="0" y="2397"/>
                  </a:lnTo>
                  <a:lnTo>
                    <a:pt x="7572" y="3483"/>
                  </a:lnTo>
                  <a:lnTo>
                    <a:pt x="7919" y="1098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6149581" y="2661389"/>
              <a:ext cx="635616" cy="755667"/>
            </a:xfrm>
            <a:custGeom>
              <a:rect b="b" l="l" r="r" t="t"/>
              <a:pathLst>
                <a:path extrusionOk="0" h="13464" w="11325">
                  <a:moveTo>
                    <a:pt x="1983" y="314"/>
                  </a:moveTo>
                  <a:lnTo>
                    <a:pt x="11011" y="1624"/>
                  </a:lnTo>
                  <a:lnTo>
                    <a:pt x="9342" y="13149"/>
                  </a:lnTo>
                  <a:lnTo>
                    <a:pt x="314" y="11839"/>
                  </a:lnTo>
                  <a:lnTo>
                    <a:pt x="1983" y="314"/>
                  </a:lnTo>
                  <a:close/>
                  <a:moveTo>
                    <a:pt x="1748" y="0"/>
                  </a:moveTo>
                  <a:lnTo>
                    <a:pt x="1" y="12074"/>
                  </a:lnTo>
                  <a:lnTo>
                    <a:pt x="9588" y="13463"/>
                  </a:lnTo>
                  <a:lnTo>
                    <a:pt x="11325" y="138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6270306" y="2697814"/>
              <a:ext cx="462077" cy="213163"/>
            </a:xfrm>
            <a:custGeom>
              <a:rect b="b" l="l" r="r" t="t"/>
              <a:pathLst>
                <a:path extrusionOk="0" h="3798" w="8233">
                  <a:moveTo>
                    <a:pt x="616" y="314"/>
                  </a:moveTo>
                  <a:lnTo>
                    <a:pt x="7919" y="1367"/>
                  </a:lnTo>
                  <a:lnTo>
                    <a:pt x="7617" y="3484"/>
                  </a:lnTo>
                  <a:lnTo>
                    <a:pt x="314" y="2431"/>
                  </a:lnTo>
                  <a:lnTo>
                    <a:pt x="616" y="314"/>
                  </a:lnTo>
                  <a:close/>
                  <a:moveTo>
                    <a:pt x="381" y="1"/>
                  </a:moveTo>
                  <a:lnTo>
                    <a:pt x="0" y="2666"/>
                  </a:lnTo>
                  <a:lnTo>
                    <a:pt x="7852" y="3798"/>
                  </a:lnTo>
                  <a:lnTo>
                    <a:pt x="8233" y="1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6240728" y="2871970"/>
              <a:ext cx="124541" cy="98106"/>
            </a:xfrm>
            <a:custGeom>
              <a:rect b="b" l="l" r="r" t="t"/>
              <a:pathLst>
                <a:path extrusionOk="0" h="1748" w="2219">
                  <a:moveTo>
                    <a:pt x="460" y="314"/>
                  </a:moveTo>
                  <a:lnTo>
                    <a:pt x="1905" y="527"/>
                  </a:lnTo>
                  <a:lnTo>
                    <a:pt x="1771" y="1434"/>
                  </a:lnTo>
                  <a:lnTo>
                    <a:pt x="326" y="1221"/>
                  </a:lnTo>
                  <a:lnTo>
                    <a:pt x="460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2006" y="1748"/>
                  </a:lnTo>
                  <a:lnTo>
                    <a:pt x="2219" y="29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6382163" y="289268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26"/>
                  </a:moveTo>
                  <a:lnTo>
                    <a:pt x="1356" y="449"/>
                  </a:lnTo>
                  <a:lnTo>
                    <a:pt x="1222" y="1356"/>
                  </a:lnTo>
                  <a:lnTo>
                    <a:pt x="326" y="1222"/>
                  </a:lnTo>
                  <a:lnTo>
                    <a:pt x="449" y="326"/>
                  </a:lnTo>
                  <a:close/>
                  <a:moveTo>
                    <a:pt x="214" y="1"/>
                  </a:moveTo>
                  <a:lnTo>
                    <a:pt x="1" y="1457"/>
                  </a:lnTo>
                  <a:lnTo>
                    <a:pt x="1457" y="1670"/>
                  </a:lnTo>
                  <a:lnTo>
                    <a:pt x="1670" y="21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6494694" y="2909069"/>
              <a:ext cx="93729" cy="93673"/>
            </a:xfrm>
            <a:custGeom>
              <a:rect b="b" l="l" r="r" t="t"/>
              <a:pathLst>
                <a:path extrusionOk="0" h="1669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26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68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6607898" y="2925401"/>
              <a:ext cx="93673" cy="93729"/>
            </a:xfrm>
            <a:custGeom>
              <a:rect b="b" l="l" r="r" t="t"/>
              <a:pathLst>
                <a:path extrusionOk="0" h="1670" w="1669">
                  <a:moveTo>
                    <a:pt x="448" y="314"/>
                  </a:moveTo>
                  <a:lnTo>
                    <a:pt x="1344" y="448"/>
                  </a:lnTo>
                  <a:lnTo>
                    <a:pt x="1221" y="1356"/>
                  </a:lnTo>
                  <a:lnTo>
                    <a:pt x="314" y="1221"/>
                  </a:lnTo>
                  <a:lnTo>
                    <a:pt x="448" y="314"/>
                  </a:lnTo>
                  <a:close/>
                  <a:moveTo>
                    <a:pt x="202" y="0"/>
                  </a:moveTo>
                  <a:lnTo>
                    <a:pt x="0" y="1456"/>
                  </a:lnTo>
                  <a:lnTo>
                    <a:pt x="1456" y="1669"/>
                  </a:lnTo>
                  <a:lnTo>
                    <a:pt x="1669" y="21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6362688" y="3000216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6475219" y="306872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6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6587749" y="303288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9"/>
                  </a:lnTo>
                  <a:lnTo>
                    <a:pt x="1221" y="1356"/>
                  </a:lnTo>
                  <a:lnTo>
                    <a:pt x="325" y="1221"/>
                  </a:lnTo>
                  <a:lnTo>
                    <a:pt x="449" y="314"/>
                  </a:lnTo>
                  <a:close/>
                  <a:moveTo>
                    <a:pt x="213" y="1"/>
                  </a:moveTo>
                  <a:lnTo>
                    <a:pt x="1" y="1457"/>
                  </a:lnTo>
                  <a:lnTo>
                    <a:pt x="1468" y="1669"/>
                  </a:lnTo>
                  <a:lnTo>
                    <a:pt x="1669" y="21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6248305" y="2983827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8" y="315"/>
                  </a:moveTo>
                  <a:lnTo>
                    <a:pt x="1344" y="449"/>
                  </a:lnTo>
                  <a:lnTo>
                    <a:pt x="1221" y="1345"/>
                  </a:lnTo>
                  <a:lnTo>
                    <a:pt x="314" y="1222"/>
                  </a:lnTo>
                  <a:lnTo>
                    <a:pt x="448" y="315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56" y="1670"/>
                  </a:lnTo>
                  <a:lnTo>
                    <a:pt x="1669" y="21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6345121" y="3108312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8" y="314"/>
                  </a:moveTo>
                  <a:lnTo>
                    <a:pt x="1355" y="449"/>
                  </a:lnTo>
                  <a:lnTo>
                    <a:pt x="1221" y="1345"/>
                  </a:lnTo>
                  <a:lnTo>
                    <a:pt x="325" y="1221"/>
                  </a:lnTo>
                  <a:lnTo>
                    <a:pt x="448" y="314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67" y="1670"/>
                  </a:lnTo>
                  <a:lnTo>
                    <a:pt x="1669" y="202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6457652" y="3124645"/>
              <a:ext cx="93673" cy="93729"/>
            </a:xfrm>
            <a:custGeom>
              <a:rect b="b" l="l" r="r" t="t"/>
              <a:pathLst>
                <a:path extrusionOk="0" h="1670" w="1669">
                  <a:moveTo>
                    <a:pt x="448" y="314"/>
                  </a:moveTo>
                  <a:lnTo>
                    <a:pt x="1355" y="449"/>
                  </a:lnTo>
                  <a:lnTo>
                    <a:pt x="1221" y="1356"/>
                  </a:lnTo>
                  <a:lnTo>
                    <a:pt x="325" y="1222"/>
                  </a:lnTo>
                  <a:lnTo>
                    <a:pt x="448" y="314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67" y="1670"/>
                  </a:lnTo>
                  <a:lnTo>
                    <a:pt x="1669" y="21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6570126" y="3141033"/>
              <a:ext cx="94402" cy="93673"/>
            </a:xfrm>
            <a:custGeom>
              <a:rect b="b" l="l" r="r" t="t"/>
              <a:pathLst>
                <a:path extrusionOk="0" h="1669" w="1682">
                  <a:moveTo>
                    <a:pt x="460" y="314"/>
                  </a:moveTo>
                  <a:lnTo>
                    <a:pt x="1356" y="448"/>
                  </a:lnTo>
                  <a:lnTo>
                    <a:pt x="1233" y="1355"/>
                  </a:lnTo>
                  <a:lnTo>
                    <a:pt x="326" y="1221"/>
                  </a:lnTo>
                  <a:lnTo>
                    <a:pt x="460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68" y="1669"/>
                  </a:lnTo>
                  <a:lnTo>
                    <a:pt x="1681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6230682" y="309198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44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6328115" y="3216465"/>
              <a:ext cx="93729" cy="93673"/>
            </a:xfrm>
            <a:custGeom>
              <a:rect b="b" l="l" r="r" t="t"/>
              <a:pathLst>
                <a:path extrusionOk="0" h="1669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6440646" y="3232798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45" y="448"/>
                  </a:lnTo>
                  <a:lnTo>
                    <a:pt x="1222" y="1356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02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6553176" y="324913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45" y="449"/>
                  </a:lnTo>
                  <a:lnTo>
                    <a:pt x="1221" y="134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1"/>
                  </a:moveTo>
                  <a:lnTo>
                    <a:pt x="1" y="1457"/>
                  </a:lnTo>
                  <a:lnTo>
                    <a:pt x="1457" y="1669"/>
                  </a:lnTo>
                  <a:lnTo>
                    <a:pt x="1669" y="21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6213115" y="3200077"/>
              <a:ext cx="93673" cy="93729"/>
            </a:xfrm>
            <a:custGeom>
              <a:rect b="b" l="l" r="r" t="t"/>
              <a:pathLst>
                <a:path extrusionOk="0" h="1670" w="1669">
                  <a:moveTo>
                    <a:pt x="448" y="315"/>
                  </a:moveTo>
                  <a:lnTo>
                    <a:pt x="1355" y="449"/>
                  </a:lnTo>
                  <a:lnTo>
                    <a:pt x="1221" y="1345"/>
                  </a:lnTo>
                  <a:lnTo>
                    <a:pt x="325" y="1222"/>
                  </a:lnTo>
                  <a:lnTo>
                    <a:pt x="448" y="315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56" y="1670"/>
                  </a:lnTo>
                  <a:lnTo>
                    <a:pt x="1669" y="20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6507322" y="2769598"/>
              <a:ext cx="37099" cy="97826"/>
            </a:xfrm>
            <a:custGeom>
              <a:rect b="b" l="l" r="r" t="t"/>
              <a:pathLst>
                <a:path extrusionOk="0" h="1743" w="661">
                  <a:moveTo>
                    <a:pt x="535" y="1"/>
                  </a:moveTo>
                  <a:cubicBezTo>
                    <a:pt x="514" y="1"/>
                    <a:pt x="491" y="7"/>
                    <a:pt x="470" y="21"/>
                  </a:cubicBezTo>
                  <a:cubicBezTo>
                    <a:pt x="291" y="133"/>
                    <a:pt x="146" y="290"/>
                    <a:pt x="45" y="480"/>
                  </a:cubicBezTo>
                  <a:cubicBezTo>
                    <a:pt x="0" y="562"/>
                    <a:pt x="74" y="624"/>
                    <a:pt x="148" y="624"/>
                  </a:cubicBezTo>
                  <a:cubicBezTo>
                    <a:pt x="186" y="624"/>
                    <a:pt x="224" y="608"/>
                    <a:pt x="246" y="570"/>
                  </a:cubicBezTo>
                  <a:cubicBezTo>
                    <a:pt x="291" y="480"/>
                    <a:pt x="358" y="391"/>
                    <a:pt x="426" y="323"/>
                  </a:cubicBezTo>
                  <a:lnTo>
                    <a:pt x="426" y="323"/>
                  </a:lnTo>
                  <a:cubicBezTo>
                    <a:pt x="426" y="760"/>
                    <a:pt x="381" y="1197"/>
                    <a:pt x="291" y="1634"/>
                  </a:cubicBezTo>
                  <a:cubicBezTo>
                    <a:pt x="273" y="1702"/>
                    <a:pt x="329" y="1743"/>
                    <a:pt x="388" y="1743"/>
                  </a:cubicBezTo>
                  <a:cubicBezTo>
                    <a:pt x="435" y="1743"/>
                    <a:pt x="483" y="1716"/>
                    <a:pt x="493" y="1656"/>
                  </a:cubicBezTo>
                  <a:cubicBezTo>
                    <a:pt x="605" y="1141"/>
                    <a:pt x="661" y="615"/>
                    <a:pt x="638" y="88"/>
                  </a:cubicBezTo>
                  <a:cubicBezTo>
                    <a:pt x="631" y="34"/>
                    <a:pt x="585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6566366" y="2780206"/>
              <a:ext cx="54217" cy="97658"/>
            </a:xfrm>
            <a:custGeom>
              <a:rect b="b" l="l" r="r" t="t"/>
              <a:pathLst>
                <a:path extrusionOk="0" h="1740" w="966">
                  <a:moveTo>
                    <a:pt x="515" y="1"/>
                  </a:moveTo>
                  <a:cubicBezTo>
                    <a:pt x="355" y="1"/>
                    <a:pt x="203" y="97"/>
                    <a:pt x="146" y="258"/>
                  </a:cubicBezTo>
                  <a:cubicBezTo>
                    <a:pt x="117" y="337"/>
                    <a:pt x="187" y="398"/>
                    <a:pt x="254" y="398"/>
                  </a:cubicBezTo>
                  <a:cubicBezTo>
                    <a:pt x="291" y="398"/>
                    <a:pt x="328" y="380"/>
                    <a:pt x="348" y="336"/>
                  </a:cubicBezTo>
                  <a:cubicBezTo>
                    <a:pt x="369" y="260"/>
                    <a:pt x="436" y="218"/>
                    <a:pt x="506" y="218"/>
                  </a:cubicBezTo>
                  <a:cubicBezTo>
                    <a:pt x="549" y="218"/>
                    <a:pt x="594" y="234"/>
                    <a:pt x="628" y="269"/>
                  </a:cubicBezTo>
                  <a:cubicBezTo>
                    <a:pt x="751" y="381"/>
                    <a:pt x="650" y="549"/>
                    <a:pt x="561" y="650"/>
                  </a:cubicBezTo>
                  <a:cubicBezTo>
                    <a:pt x="438" y="762"/>
                    <a:pt x="326" y="874"/>
                    <a:pt x="225" y="997"/>
                  </a:cubicBezTo>
                  <a:cubicBezTo>
                    <a:pt x="113" y="1142"/>
                    <a:pt x="46" y="1310"/>
                    <a:pt x="12" y="1478"/>
                  </a:cubicBezTo>
                  <a:cubicBezTo>
                    <a:pt x="1" y="1534"/>
                    <a:pt x="46" y="1590"/>
                    <a:pt x="102" y="1602"/>
                  </a:cubicBezTo>
                  <a:lnTo>
                    <a:pt x="818" y="1736"/>
                  </a:lnTo>
                  <a:cubicBezTo>
                    <a:pt x="827" y="1738"/>
                    <a:pt x="836" y="1740"/>
                    <a:pt x="844" y="1740"/>
                  </a:cubicBezTo>
                  <a:cubicBezTo>
                    <a:pt x="946" y="1740"/>
                    <a:pt x="965" y="1555"/>
                    <a:pt x="841" y="1534"/>
                  </a:cubicBezTo>
                  <a:lnTo>
                    <a:pt x="247" y="1411"/>
                  </a:lnTo>
                  <a:cubicBezTo>
                    <a:pt x="303" y="1243"/>
                    <a:pt x="393" y="1086"/>
                    <a:pt x="527" y="974"/>
                  </a:cubicBezTo>
                  <a:cubicBezTo>
                    <a:pt x="684" y="829"/>
                    <a:pt x="852" y="694"/>
                    <a:pt x="886" y="459"/>
                  </a:cubicBezTo>
                  <a:cubicBezTo>
                    <a:pt x="919" y="269"/>
                    <a:pt x="796" y="67"/>
                    <a:pt x="606" y="11"/>
                  </a:cubicBezTo>
                  <a:cubicBezTo>
                    <a:pt x="575" y="4"/>
                    <a:pt x="54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6630685" y="2787839"/>
              <a:ext cx="55844" cy="92606"/>
            </a:xfrm>
            <a:custGeom>
              <a:rect b="b" l="l" r="r" t="t"/>
              <a:pathLst>
                <a:path extrusionOk="0" h="1650" w="995">
                  <a:moveTo>
                    <a:pt x="511" y="1"/>
                  </a:moveTo>
                  <a:cubicBezTo>
                    <a:pt x="471" y="1"/>
                    <a:pt x="430" y="7"/>
                    <a:pt x="389" y="21"/>
                  </a:cubicBezTo>
                  <a:cubicBezTo>
                    <a:pt x="272" y="70"/>
                    <a:pt x="317" y="221"/>
                    <a:pt x="420" y="221"/>
                  </a:cubicBezTo>
                  <a:cubicBezTo>
                    <a:pt x="435" y="221"/>
                    <a:pt x="451" y="218"/>
                    <a:pt x="468" y="211"/>
                  </a:cubicBezTo>
                  <a:cubicBezTo>
                    <a:pt x="480" y="209"/>
                    <a:pt x="493" y="207"/>
                    <a:pt x="507" y="207"/>
                  </a:cubicBezTo>
                  <a:cubicBezTo>
                    <a:pt x="553" y="207"/>
                    <a:pt x="601" y="224"/>
                    <a:pt x="636" y="267"/>
                  </a:cubicBezTo>
                  <a:cubicBezTo>
                    <a:pt x="692" y="323"/>
                    <a:pt x="703" y="402"/>
                    <a:pt x="680" y="469"/>
                  </a:cubicBezTo>
                  <a:cubicBezTo>
                    <a:pt x="602" y="626"/>
                    <a:pt x="456" y="738"/>
                    <a:pt x="277" y="749"/>
                  </a:cubicBezTo>
                  <a:cubicBezTo>
                    <a:pt x="160" y="781"/>
                    <a:pt x="164" y="963"/>
                    <a:pt x="289" y="963"/>
                  </a:cubicBezTo>
                  <a:cubicBezTo>
                    <a:pt x="296" y="963"/>
                    <a:pt x="303" y="963"/>
                    <a:pt x="311" y="962"/>
                  </a:cubicBezTo>
                  <a:cubicBezTo>
                    <a:pt x="351" y="953"/>
                    <a:pt x="401" y="947"/>
                    <a:pt x="453" y="947"/>
                  </a:cubicBezTo>
                  <a:cubicBezTo>
                    <a:pt x="607" y="947"/>
                    <a:pt x="781" y="996"/>
                    <a:pt x="781" y="1163"/>
                  </a:cubicBezTo>
                  <a:cubicBezTo>
                    <a:pt x="781" y="1275"/>
                    <a:pt x="703" y="1376"/>
                    <a:pt x="602" y="1410"/>
                  </a:cubicBezTo>
                  <a:cubicBezTo>
                    <a:pt x="539" y="1431"/>
                    <a:pt x="475" y="1442"/>
                    <a:pt x="412" y="1442"/>
                  </a:cubicBezTo>
                  <a:cubicBezTo>
                    <a:pt x="341" y="1442"/>
                    <a:pt x="270" y="1428"/>
                    <a:pt x="199" y="1398"/>
                  </a:cubicBezTo>
                  <a:cubicBezTo>
                    <a:pt x="186" y="1394"/>
                    <a:pt x="174" y="1392"/>
                    <a:pt x="162" y="1392"/>
                  </a:cubicBezTo>
                  <a:cubicBezTo>
                    <a:pt x="59" y="1392"/>
                    <a:pt x="0" y="1549"/>
                    <a:pt x="120" y="1589"/>
                  </a:cubicBezTo>
                  <a:cubicBezTo>
                    <a:pt x="213" y="1630"/>
                    <a:pt x="316" y="1649"/>
                    <a:pt x="419" y="1649"/>
                  </a:cubicBezTo>
                  <a:cubicBezTo>
                    <a:pt x="515" y="1649"/>
                    <a:pt x="611" y="1632"/>
                    <a:pt x="703" y="1600"/>
                  </a:cubicBezTo>
                  <a:cubicBezTo>
                    <a:pt x="860" y="1522"/>
                    <a:pt x="972" y="1365"/>
                    <a:pt x="994" y="1186"/>
                  </a:cubicBezTo>
                  <a:cubicBezTo>
                    <a:pt x="994" y="995"/>
                    <a:pt x="882" y="838"/>
                    <a:pt x="714" y="782"/>
                  </a:cubicBezTo>
                  <a:cubicBezTo>
                    <a:pt x="815" y="693"/>
                    <a:pt x="882" y="570"/>
                    <a:pt x="893" y="435"/>
                  </a:cubicBezTo>
                  <a:cubicBezTo>
                    <a:pt x="922" y="198"/>
                    <a:pt x="73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6816571" y="2435710"/>
              <a:ext cx="310427" cy="291064"/>
            </a:xfrm>
            <a:custGeom>
              <a:rect b="b" l="l" r="r" t="t"/>
              <a:pathLst>
                <a:path extrusionOk="0" h="5186" w="5531">
                  <a:moveTo>
                    <a:pt x="2879" y="0"/>
                  </a:moveTo>
                  <a:cubicBezTo>
                    <a:pt x="2409" y="0"/>
                    <a:pt x="2140" y="571"/>
                    <a:pt x="1546" y="1837"/>
                  </a:cubicBezTo>
                  <a:lnTo>
                    <a:pt x="1501" y="1938"/>
                  </a:lnTo>
                  <a:cubicBezTo>
                    <a:pt x="1031" y="2923"/>
                    <a:pt x="549" y="3954"/>
                    <a:pt x="45" y="4984"/>
                  </a:cubicBezTo>
                  <a:cubicBezTo>
                    <a:pt x="1" y="5074"/>
                    <a:pt x="68" y="5186"/>
                    <a:pt x="180" y="5186"/>
                  </a:cubicBezTo>
                  <a:cubicBezTo>
                    <a:pt x="225" y="5186"/>
                    <a:pt x="269" y="5152"/>
                    <a:pt x="303" y="5108"/>
                  </a:cubicBezTo>
                  <a:cubicBezTo>
                    <a:pt x="796" y="4077"/>
                    <a:pt x="1289" y="3047"/>
                    <a:pt x="1748" y="2061"/>
                  </a:cubicBezTo>
                  <a:lnTo>
                    <a:pt x="1793" y="1960"/>
                  </a:lnTo>
                  <a:cubicBezTo>
                    <a:pt x="2308" y="874"/>
                    <a:pt x="2588" y="280"/>
                    <a:pt x="2879" y="280"/>
                  </a:cubicBezTo>
                  <a:cubicBezTo>
                    <a:pt x="3092" y="280"/>
                    <a:pt x="3338" y="639"/>
                    <a:pt x="3932" y="1725"/>
                  </a:cubicBezTo>
                  <a:cubicBezTo>
                    <a:pt x="4380" y="2531"/>
                    <a:pt x="4817" y="3360"/>
                    <a:pt x="5220" y="4178"/>
                  </a:cubicBezTo>
                  <a:cubicBezTo>
                    <a:pt x="5249" y="4233"/>
                    <a:pt x="5296" y="4255"/>
                    <a:pt x="5342" y="4255"/>
                  </a:cubicBezTo>
                  <a:cubicBezTo>
                    <a:pt x="5436" y="4255"/>
                    <a:pt x="5530" y="4160"/>
                    <a:pt x="5478" y="4055"/>
                  </a:cubicBezTo>
                  <a:cubicBezTo>
                    <a:pt x="5063" y="3226"/>
                    <a:pt x="4626" y="2397"/>
                    <a:pt x="4178" y="1591"/>
                  </a:cubicBezTo>
                  <a:cubicBezTo>
                    <a:pt x="3518" y="392"/>
                    <a:pt x="3271" y="0"/>
                    <a:pt x="2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510879" y="2584049"/>
              <a:ext cx="1090733" cy="823578"/>
            </a:xfrm>
            <a:custGeom>
              <a:rect b="b" l="l" r="r" t="t"/>
              <a:pathLst>
                <a:path extrusionOk="0" h="14674" w="19434">
                  <a:moveTo>
                    <a:pt x="2319" y="4301"/>
                  </a:moveTo>
                  <a:lnTo>
                    <a:pt x="13453" y="12702"/>
                  </a:lnTo>
                  <a:lnTo>
                    <a:pt x="2319" y="12702"/>
                  </a:lnTo>
                  <a:lnTo>
                    <a:pt x="2319" y="4301"/>
                  </a:lnTo>
                  <a:close/>
                  <a:moveTo>
                    <a:pt x="1" y="0"/>
                  </a:moveTo>
                  <a:lnTo>
                    <a:pt x="1" y="14673"/>
                  </a:lnTo>
                  <a:lnTo>
                    <a:pt x="19434" y="14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5537931" y="2568951"/>
              <a:ext cx="1090733" cy="814767"/>
            </a:xfrm>
            <a:custGeom>
              <a:rect b="b" l="l" r="r" t="t"/>
              <a:pathLst>
                <a:path extrusionOk="0" h="14517" w="19434">
                  <a:moveTo>
                    <a:pt x="2319" y="4257"/>
                  </a:moveTo>
                  <a:lnTo>
                    <a:pt x="13452" y="12568"/>
                  </a:lnTo>
                  <a:lnTo>
                    <a:pt x="2319" y="12568"/>
                  </a:lnTo>
                  <a:lnTo>
                    <a:pt x="2319" y="4257"/>
                  </a:lnTo>
                  <a:close/>
                  <a:moveTo>
                    <a:pt x="1" y="1"/>
                  </a:moveTo>
                  <a:lnTo>
                    <a:pt x="1" y="14516"/>
                  </a:lnTo>
                  <a:lnTo>
                    <a:pt x="19434" y="14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502741" y="2568334"/>
              <a:ext cx="1122163" cy="846814"/>
            </a:xfrm>
            <a:custGeom>
              <a:rect b="b" l="l" r="r" t="t"/>
              <a:pathLst>
                <a:path extrusionOk="0" h="15088" w="19994">
                  <a:moveTo>
                    <a:pt x="2599" y="4873"/>
                  </a:moveTo>
                  <a:lnTo>
                    <a:pt x="13183" y="12847"/>
                  </a:lnTo>
                  <a:lnTo>
                    <a:pt x="2599" y="12847"/>
                  </a:lnTo>
                  <a:lnTo>
                    <a:pt x="2599" y="4873"/>
                  </a:lnTo>
                  <a:close/>
                  <a:moveTo>
                    <a:pt x="2319" y="4301"/>
                  </a:moveTo>
                  <a:lnTo>
                    <a:pt x="2319" y="13127"/>
                  </a:lnTo>
                  <a:lnTo>
                    <a:pt x="14012" y="13127"/>
                  </a:lnTo>
                  <a:lnTo>
                    <a:pt x="2319" y="4301"/>
                  </a:lnTo>
                  <a:close/>
                  <a:moveTo>
                    <a:pt x="280" y="560"/>
                  </a:moveTo>
                  <a:lnTo>
                    <a:pt x="19165" y="14807"/>
                  </a:lnTo>
                  <a:lnTo>
                    <a:pt x="280" y="14807"/>
                  </a:lnTo>
                  <a:lnTo>
                    <a:pt x="280" y="560"/>
                  </a:lnTo>
                  <a:close/>
                  <a:moveTo>
                    <a:pt x="0" y="0"/>
                  </a:moveTo>
                  <a:lnTo>
                    <a:pt x="0" y="15087"/>
                  </a:lnTo>
                  <a:lnTo>
                    <a:pt x="19993" y="15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510879" y="3361661"/>
              <a:ext cx="84300" cy="15771"/>
            </a:xfrm>
            <a:custGeom>
              <a:rect b="b" l="l" r="r" t="t"/>
              <a:pathLst>
                <a:path extrusionOk="0" h="281" w="1502">
                  <a:moveTo>
                    <a:pt x="1" y="0"/>
                  </a:moveTo>
                  <a:lnTo>
                    <a:pt x="1" y="280"/>
                  </a:lnTo>
                  <a:lnTo>
                    <a:pt x="1502" y="28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5510879" y="3310755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5510879" y="3260467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5510879" y="3209506"/>
              <a:ext cx="84300" cy="15771"/>
            </a:xfrm>
            <a:custGeom>
              <a:rect b="b" l="l" r="r" t="t"/>
              <a:pathLst>
                <a:path extrusionOk="0" h="281" w="1502">
                  <a:moveTo>
                    <a:pt x="1" y="1"/>
                  </a:moveTo>
                  <a:lnTo>
                    <a:pt x="1" y="281"/>
                  </a:lnTo>
                  <a:lnTo>
                    <a:pt x="1502" y="281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5510879" y="3158600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5510879" y="3107695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5510879" y="3056790"/>
              <a:ext cx="84300" cy="15771"/>
            </a:xfrm>
            <a:custGeom>
              <a:rect b="b" l="l" r="r" t="t"/>
              <a:pathLst>
                <a:path extrusionOk="0" h="281" w="1502">
                  <a:moveTo>
                    <a:pt x="1" y="0"/>
                  </a:moveTo>
                  <a:lnTo>
                    <a:pt x="1" y="280"/>
                  </a:lnTo>
                  <a:lnTo>
                    <a:pt x="1502" y="28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5510879" y="3005828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5510879" y="2954923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5510879" y="2904635"/>
              <a:ext cx="86825" cy="15771"/>
            </a:xfrm>
            <a:custGeom>
              <a:rect b="b" l="l" r="r" t="t"/>
              <a:pathLst>
                <a:path extrusionOk="0" h="281" w="1547">
                  <a:moveTo>
                    <a:pt x="1" y="1"/>
                  </a:moveTo>
                  <a:lnTo>
                    <a:pt x="1" y="281"/>
                  </a:lnTo>
                  <a:lnTo>
                    <a:pt x="1547" y="281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5510879" y="2853729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5510879" y="2802824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5510879" y="2751862"/>
              <a:ext cx="86825" cy="15771"/>
            </a:xfrm>
            <a:custGeom>
              <a:rect b="b" l="l" r="r" t="t"/>
              <a:pathLst>
                <a:path extrusionOk="0" h="281" w="1547">
                  <a:moveTo>
                    <a:pt x="1" y="1"/>
                  </a:moveTo>
                  <a:lnTo>
                    <a:pt x="1" y="281"/>
                  </a:lnTo>
                  <a:lnTo>
                    <a:pt x="1547" y="281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5510879" y="2700957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5221106" y="3256033"/>
              <a:ext cx="1163022" cy="293029"/>
            </a:xfrm>
            <a:custGeom>
              <a:rect b="b" l="l" r="r" t="t"/>
              <a:pathLst>
                <a:path extrusionOk="0" h="5221" w="20722">
                  <a:moveTo>
                    <a:pt x="1412" y="1"/>
                  </a:moveTo>
                  <a:lnTo>
                    <a:pt x="1367" y="236"/>
                  </a:lnTo>
                  <a:lnTo>
                    <a:pt x="493" y="46"/>
                  </a:lnTo>
                  <a:cubicBezTo>
                    <a:pt x="478" y="43"/>
                    <a:pt x="462" y="41"/>
                    <a:pt x="446" y="41"/>
                  </a:cubicBezTo>
                  <a:cubicBezTo>
                    <a:pt x="340" y="41"/>
                    <a:pt x="244" y="106"/>
                    <a:pt x="224" y="214"/>
                  </a:cubicBezTo>
                  <a:lnTo>
                    <a:pt x="23" y="1110"/>
                  </a:lnTo>
                  <a:cubicBezTo>
                    <a:pt x="0" y="1222"/>
                    <a:pt x="79" y="1345"/>
                    <a:pt x="191" y="1367"/>
                  </a:cubicBezTo>
                  <a:lnTo>
                    <a:pt x="1065" y="1569"/>
                  </a:lnTo>
                  <a:lnTo>
                    <a:pt x="1020" y="1804"/>
                  </a:lnTo>
                  <a:lnTo>
                    <a:pt x="2106" y="2039"/>
                  </a:lnTo>
                  <a:lnTo>
                    <a:pt x="2162" y="1804"/>
                  </a:lnTo>
                  <a:lnTo>
                    <a:pt x="16633" y="5007"/>
                  </a:lnTo>
                  <a:lnTo>
                    <a:pt x="20722" y="5220"/>
                  </a:lnTo>
                  <a:lnTo>
                    <a:pt x="16925" y="3686"/>
                  </a:lnTo>
                  <a:lnTo>
                    <a:pt x="2456" y="483"/>
                  </a:lnTo>
                  <a:lnTo>
                    <a:pt x="2456" y="483"/>
                  </a:lnTo>
                  <a:lnTo>
                    <a:pt x="2509" y="247"/>
                  </a:lnTo>
                  <a:lnTo>
                    <a:pt x="1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5203482" y="3275733"/>
              <a:ext cx="76162" cy="85984"/>
            </a:xfrm>
            <a:custGeom>
              <a:rect b="b" l="l" r="r" t="t"/>
              <a:pathLst>
                <a:path extrusionOk="0" h="1532" w="1357">
                  <a:moveTo>
                    <a:pt x="429" y="0"/>
                  </a:moveTo>
                  <a:cubicBezTo>
                    <a:pt x="334" y="0"/>
                    <a:pt x="244" y="72"/>
                    <a:pt x="225" y="176"/>
                  </a:cubicBezTo>
                  <a:lnTo>
                    <a:pt x="23" y="1072"/>
                  </a:lnTo>
                  <a:cubicBezTo>
                    <a:pt x="1" y="1184"/>
                    <a:pt x="68" y="1307"/>
                    <a:pt x="191" y="1330"/>
                  </a:cubicBezTo>
                  <a:lnTo>
                    <a:pt x="1065" y="1531"/>
                  </a:lnTo>
                  <a:lnTo>
                    <a:pt x="1356" y="199"/>
                  </a:lnTo>
                  <a:lnTo>
                    <a:pt x="482" y="8"/>
                  </a:lnTo>
                  <a:cubicBezTo>
                    <a:pt x="465" y="3"/>
                    <a:pt x="447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5318539" y="3299418"/>
              <a:ext cx="829247" cy="254022"/>
            </a:xfrm>
            <a:custGeom>
              <a:rect b="b" l="l" r="r" t="t"/>
              <a:pathLst>
                <a:path extrusionOk="0" h="4526" w="14775">
                  <a:moveTo>
                    <a:pt x="292" y="1"/>
                  </a:moveTo>
                  <a:lnTo>
                    <a:pt x="1" y="1322"/>
                  </a:lnTo>
                  <a:lnTo>
                    <a:pt x="14472" y="4526"/>
                  </a:lnTo>
                  <a:lnTo>
                    <a:pt x="14774" y="3193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5333019" y="3273657"/>
              <a:ext cx="847431" cy="272880"/>
            </a:xfrm>
            <a:custGeom>
              <a:rect b="b" l="l" r="r" t="t"/>
              <a:pathLst>
                <a:path extrusionOk="0" h="4862" w="15099">
                  <a:moveTo>
                    <a:pt x="571" y="336"/>
                  </a:moveTo>
                  <a:lnTo>
                    <a:pt x="14751" y="3484"/>
                  </a:lnTo>
                  <a:lnTo>
                    <a:pt x="14527" y="4525"/>
                  </a:lnTo>
                  <a:lnTo>
                    <a:pt x="325" y="1389"/>
                  </a:lnTo>
                  <a:lnTo>
                    <a:pt x="571" y="336"/>
                  </a:lnTo>
                  <a:close/>
                  <a:moveTo>
                    <a:pt x="347" y="0"/>
                  </a:moveTo>
                  <a:lnTo>
                    <a:pt x="0" y="1602"/>
                  </a:lnTo>
                  <a:lnTo>
                    <a:pt x="14740" y="4861"/>
                  </a:lnTo>
                  <a:lnTo>
                    <a:pt x="15099" y="32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5268251" y="3247222"/>
              <a:ext cx="102540" cy="133353"/>
            </a:xfrm>
            <a:custGeom>
              <a:rect b="b" l="l" r="r" t="t"/>
              <a:pathLst>
                <a:path extrusionOk="0" h="2376" w="1827">
                  <a:moveTo>
                    <a:pt x="673" y="326"/>
                  </a:moveTo>
                  <a:lnTo>
                    <a:pt x="1490" y="516"/>
                  </a:lnTo>
                  <a:lnTo>
                    <a:pt x="1154" y="2039"/>
                  </a:lnTo>
                  <a:lnTo>
                    <a:pt x="337" y="1860"/>
                  </a:lnTo>
                  <a:lnTo>
                    <a:pt x="673" y="326"/>
                  </a:lnTo>
                  <a:close/>
                  <a:moveTo>
                    <a:pt x="460" y="1"/>
                  </a:moveTo>
                  <a:lnTo>
                    <a:pt x="1" y="2073"/>
                  </a:lnTo>
                  <a:lnTo>
                    <a:pt x="1367" y="2375"/>
                  </a:lnTo>
                  <a:lnTo>
                    <a:pt x="1826" y="29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5212294" y="3250477"/>
              <a:ext cx="94346" cy="103045"/>
            </a:xfrm>
            <a:custGeom>
              <a:rect b="b" l="l" r="r" t="t"/>
              <a:pathLst>
                <a:path extrusionOk="0" h="1836" w="1681">
                  <a:moveTo>
                    <a:pt x="605" y="290"/>
                  </a:moveTo>
                  <a:lnTo>
                    <a:pt x="1345" y="447"/>
                  </a:lnTo>
                  <a:lnTo>
                    <a:pt x="1110" y="1500"/>
                  </a:lnTo>
                  <a:lnTo>
                    <a:pt x="370" y="1343"/>
                  </a:lnTo>
                  <a:cubicBezTo>
                    <a:pt x="337" y="1332"/>
                    <a:pt x="303" y="1287"/>
                    <a:pt x="314" y="1242"/>
                  </a:cubicBezTo>
                  <a:lnTo>
                    <a:pt x="516" y="346"/>
                  </a:lnTo>
                  <a:cubicBezTo>
                    <a:pt x="516" y="313"/>
                    <a:pt x="549" y="290"/>
                    <a:pt x="594" y="290"/>
                  </a:cubicBezTo>
                  <a:close/>
                  <a:moveTo>
                    <a:pt x="590" y="1"/>
                  </a:moveTo>
                  <a:cubicBezTo>
                    <a:pt x="421" y="1"/>
                    <a:pt x="274" y="116"/>
                    <a:pt x="236" y="290"/>
                  </a:cubicBezTo>
                  <a:lnTo>
                    <a:pt x="45" y="1186"/>
                  </a:lnTo>
                  <a:cubicBezTo>
                    <a:pt x="1" y="1377"/>
                    <a:pt x="124" y="1567"/>
                    <a:pt x="314" y="1612"/>
                  </a:cubicBezTo>
                  <a:lnTo>
                    <a:pt x="1322" y="1836"/>
                  </a:lnTo>
                  <a:lnTo>
                    <a:pt x="1681" y="234"/>
                  </a:lnTo>
                  <a:lnTo>
                    <a:pt x="673" y="10"/>
                  </a:lnTo>
                  <a:cubicBezTo>
                    <a:pt x="645" y="4"/>
                    <a:pt x="617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154015" y="3455333"/>
              <a:ext cx="276640" cy="103775"/>
            </a:xfrm>
            <a:custGeom>
              <a:rect b="b" l="l" r="r" t="t"/>
              <a:pathLst>
                <a:path extrusionOk="0" h="1849" w="4929">
                  <a:moveTo>
                    <a:pt x="359" y="0"/>
                  </a:moveTo>
                  <a:lnTo>
                    <a:pt x="247" y="269"/>
                  </a:lnTo>
                  <a:lnTo>
                    <a:pt x="3271" y="1490"/>
                  </a:lnTo>
                  <a:lnTo>
                    <a:pt x="3271" y="1490"/>
                  </a:lnTo>
                  <a:lnTo>
                    <a:pt x="11" y="1322"/>
                  </a:lnTo>
                  <a:lnTo>
                    <a:pt x="0" y="1602"/>
                  </a:lnTo>
                  <a:lnTo>
                    <a:pt x="4928" y="184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6230065" y="3494284"/>
              <a:ext cx="38389" cy="54778"/>
            </a:xfrm>
            <a:custGeom>
              <a:rect b="b" l="l" r="r" t="t"/>
              <a:pathLst>
                <a:path extrusionOk="0" h="976" w="684">
                  <a:moveTo>
                    <a:pt x="639" y="1"/>
                  </a:moveTo>
                  <a:cubicBezTo>
                    <a:pt x="549" y="12"/>
                    <a:pt x="135" y="113"/>
                    <a:pt x="68" y="393"/>
                  </a:cubicBezTo>
                  <a:cubicBezTo>
                    <a:pt x="0" y="673"/>
                    <a:pt x="314" y="897"/>
                    <a:pt x="415" y="975"/>
                  </a:cubicBezTo>
                  <a:lnTo>
                    <a:pt x="583" y="751"/>
                  </a:lnTo>
                  <a:cubicBezTo>
                    <a:pt x="381" y="606"/>
                    <a:pt x="325" y="505"/>
                    <a:pt x="336" y="460"/>
                  </a:cubicBezTo>
                  <a:cubicBezTo>
                    <a:pt x="359" y="382"/>
                    <a:pt x="549" y="303"/>
                    <a:pt x="684" y="281"/>
                  </a:cubicBezTo>
                  <a:lnTo>
                    <a:pt x="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7870823" y="2148350"/>
              <a:ext cx="215632" cy="162482"/>
            </a:xfrm>
            <a:custGeom>
              <a:rect b="b" l="l" r="r" t="t"/>
              <a:pathLst>
                <a:path extrusionOk="0" h="2895" w="3842">
                  <a:moveTo>
                    <a:pt x="1419" y="1"/>
                  </a:moveTo>
                  <a:cubicBezTo>
                    <a:pt x="1299" y="1"/>
                    <a:pt x="1180" y="16"/>
                    <a:pt x="1064" y="46"/>
                  </a:cubicBezTo>
                  <a:cubicBezTo>
                    <a:pt x="627" y="181"/>
                    <a:pt x="258" y="494"/>
                    <a:pt x="90" y="920"/>
                  </a:cubicBezTo>
                  <a:cubicBezTo>
                    <a:pt x="45" y="1021"/>
                    <a:pt x="0" y="1245"/>
                    <a:pt x="67" y="1334"/>
                  </a:cubicBezTo>
                  <a:cubicBezTo>
                    <a:pt x="109" y="1382"/>
                    <a:pt x="177" y="1405"/>
                    <a:pt x="258" y="1405"/>
                  </a:cubicBezTo>
                  <a:cubicBezTo>
                    <a:pt x="329" y="1405"/>
                    <a:pt x="410" y="1388"/>
                    <a:pt x="493" y="1357"/>
                  </a:cubicBezTo>
                  <a:lnTo>
                    <a:pt x="2767" y="2589"/>
                  </a:lnTo>
                  <a:cubicBezTo>
                    <a:pt x="2621" y="2790"/>
                    <a:pt x="2599" y="2858"/>
                    <a:pt x="2621" y="2880"/>
                  </a:cubicBezTo>
                  <a:cubicBezTo>
                    <a:pt x="2629" y="2890"/>
                    <a:pt x="2645" y="2895"/>
                    <a:pt x="2668" y="2895"/>
                  </a:cubicBezTo>
                  <a:cubicBezTo>
                    <a:pt x="2882" y="2895"/>
                    <a:pt x="3688" y="2485"/>
                    <a:pt x="3819" y="1838"/>
                  </a:cubicBezTo>
                  <a:cubicBezTo>
                    <a:pt x="3842" y="1693"/>
                    <a:pt x="3831" y="1536"/>
                    <a:pt x="3786" y="1390"/>
                  </a:cubicBezTo>
                  <a:cubicBezTo>
                    <a:pt x="3595" y="830"/>
                    <a:pt x="2879" y="696"/>
                    <a:pt x="2823" y="696"/>
                  </a:cubicBezTo>
                  <a:cubicBezTo>
                    <a:pt x="2435" y="254"/>
                    <a:pt x="1916" y="1"/>
                    <a:pt x="1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7863246" y="3342185"/>
              <a:ext cx="176064" cy="83009"/>
            </a:xfrm>
            <a:custGeom>
              <a:rect b="b" l="l" r="r" t="t"/>
              <a:pathLst>
                <a:path extrusionOk="0" h="1479" w="3137">
                  <a:moveTo>
                    <a:pt x="2599" y="0"/>
                  </a:moveTo>
                  <a:lnTo>
                    <a:pt x="1950" y="135"/>
                  </a:lnTo>
                  <a:cubicBezTo>
                    <a:pt x="1950" y="135"/>
                    <a:pt x="885" y="717"/>
                    <a:pt x="449" y="963"/>
                  </a:cubicBezTo>
                  <a:cubicBezTo>
                    <a:pt x="1" y="1221"/>
                    <a:pt x="202" y="1479"/>
                    <a:pt x="202" y="1479"/>
                  </a:cubicBezTo>
                  <a:lnTo>
                    <a:pt x="3081" y="1479"/>
                  </a:lnTo>
                  <a:cubicBezTo>
                    <a:pt x="3137" y="1098"/>
                    <a:pt x="2599" y="0"/>
                    <a:pt x="2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7871440" y="3357900"/>
              <a:ext cx="189254" cy="83009"/>
            </a:xfrm>
            <a:custGeom>
              <a:rect b="b" l="l" r="r" t="t"/>
              <a:pathLst>
                <a:path extrusionOk="0" h="1479" w="3372">
                  <a:moveTo>
                    <a:pt x="2800" y="0"/>
                  </a:moveTo>
                  <a:lnTo>
                    <a:pt x="2095" y="135"/>
                  </a:lnTo>
                  <a:cubicBezTo>
                    <a:pt x="2095" y="135"/>
                    <a:pt x="952" y="717"/>
                    <a:pt x="482" y="975"/>
                  </a:cubicBezTo>
                  <a:cubicBezTo>
                    <a:pt x="0" y="1221"/>
                    <a:pt x="213" y="1479"/>
                    <a:pt x="213" y="1479"/>
                  </a:cubicBezTo>
                  <a:lnTo>
                    <a:pt x="3316" y="1479"/>
                  </a:lnTo>
                  <a:cubicBezTo>
                    <a:pt x="3372" y="1098"/>
                    <a:pt x="2800" y="0"/>
                    <a:pt x="2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7863246" y="3332756"/>
              <a:ext cx="183641" cy="100632"/>
            </a:xfrm>
            <a:custGeom>
              <a:rect b="b" l="l" r="r" t="t"/>
              <a:pathLst>
                <a:path extrusionOk="0" h="1793" w="3272">
                  <a:moveTo>
                    <a:pt x="2532" y="325"/>
                  </a:moveTo>
                  <a:cubicBezTo>
                    <a:pt x="2700" y="683"/>
                    <a:pt x="2913" y="1221"/>
                    <a:pt x="2946" y="1512"/>
                  </a:cubicBezTo>
                  <a:lnTo>
                    <a:pt x="292" y="1512"/>
                  </a:lnTo>
                  <a:cubicBezTo>
                    <a:pt x="292" y="1501"/>
                    <a:pt x="303" y="1479"/>
                    <a:pt x="303" y="1467"/>
                  </a:cubicBezTo>
                  <a:cubicBezTo>
                    <a:pt x="348" y="1378"/>
                    <a:pt x="415" y="1299"/>
                    <a:pt x="516" y="1255"/>
                  </a:cubicBezTo>
                  <a:cubicBezTo>
                    <a:pt x="930" y="1031"/>
                    <a:pt x="1860" y="515"/>
                    <a:pt x="2006" y="437"/>
                  </a:cubicBezTo>
                  <a:lnTo>
                    <a:pt x="2532" y="325"/>
                  </a:lnTo>
                  <a:close/>
                  <a:moveTo>
                    <a:pt x="2678" y="0"/>
                  </a:moveTo>
                  <a:lnTo>
                    <a:pt x="1916" y="168"/>
                  </a:lnTo>
                  <a:lnTo>
                    <a:pt x="1882" y="179"/>
                  </a:lnTo>
                  <a:cubicBezTo>
                    <a:pt x="1882" y="179"/>
                    <a:pt x="818" y="762"/>
                    <a:pt x="370" y="1008"/>
                  </a:cubicBezTo>
                  <a:cubicBezTo>
                    <a:pt x="202" y="1087"/>
                    <a:pt x="79" y="1232"/>
                    <a:pt x="23" y="1411"/>
                  </a:cubicBezTo>
                  <a:cubicBezTo>
                    <a:pt x="1" y="1523"/>
                    <a:pt x="23" y="1635"/>
                    <a:pt x="79" y="1736"/>
                  </a:cubicBezTo>
                  <a:lnTo>
                    <a:pt x="124" y="1792"/>
                  </a:lnTo>
                  <a:lnTo>
                    <a:pt x="3204" y="1792"/>
                  </a:lnTo>
                  <a:lnTo>
                    <a:pt x="3215" y="1669"/>
                  </a:lnTo>
                  <a:cubicBezTo>
                    <a:pt x="3271" y="1243"/>
                    <a:pt x="2778" y="213"/>
                    <a:pt x="2722" y="101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7632572" y="3285611"/>
              <a:ext cx="129537" cy="169778"/>
            </a:xfrm>
            <a:custGeom>
              <a:rect b="b" l="l" r="r" t="t"/>
              <a:pathLst>
                <a:path extrusionOk="0" h="3025" w="2308">
                  <a:moveTo>
                    <a:pt x="1288" y="0"/>
                  </a:moveTo>
                  <a:lnTo>
                    <a:pt x="582" y="191"/>
                  </a:lnTo>
                  <a:cubicBezTo>
                    <a:pt x="582" y="191"/>
                    <a:pt x="235" y="1568"/>
                    <a:pt x="123" y="2184"/>
                  </a:cubicBezTo>
                  <a:cubicBezTo>
                    <a:pt x="0" y="2811"/>
                    <a:pt x="414" y="3024"/>
                    <a:pt x="414" y="3024"/>
                  </a:cubicBezTo>
                  <a:lnTo>
                    <a:pt x="2307" y="885"/>
                  </a:lnTo>
                  <a:cubicBezTo>
                    <a:pt x="2083" y="280"/>
                    <a:pt x="1288" y="0"/>
                    <a:pt x="1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7652665" y="3285611"/>
              <a:ext cx="129537" cy="169778"/>
            </a:xfrm>
            <a:custGeom>
              <a:rect b="b" l="l" r="r" t="t"/>
              <a:pathLst>
                <a:path extrusionOk="0" h="3025" w="2308">
                  <a:moveTo>
                    <a:pt x="1288" y="0"/>
                  </a:moveTo>
                  <a:lnTo>
                    <a:pt x="572" y="191"/>
                  </a:lnTo>
                  <a:cubicBezTo>
                    <a:pt x="572" y="191"/>
                    <a:pt x="236" y="1568"/>
                    <a:pt x="112" y="2184"/>
                  </a:cubicBezTo>
                  <a:cubicBezTo>
                    <a:pt x="0" y="2811"/>
                    <a:pt x="415" y="3024"/>
                    <a:pt x="415" y="3024"/>
                  </a:cubicBezTo>
                  <a:lnTo>
                    <a:pt x="2308" y="885"/>
                  </a:lnTo>
                  <a:cubicBezTo>
                    <a:pt x="2084" y="280"/>
                    <a:pt x="1288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7623087" y="3277417"/>
              <a:ext cx="148451" cy="187401"/>
            </a:xfrm>
            <a:custGeom>
              <a:rect b="b" l="l" r="r" t="t"/>
              <a:pathLst>
                <a:path extrusionOk="0" h="3339" w="2645">
                  <a:moveTo>
                    <a:pt x="1446" y="292"/>
                  </a:moveTo>
                  <a:cubicBezTo>
                    <a:pt x="1591" y="348"/>
                    <a:pt x="2107" y="583"/>
                    <a:pt x="2308" y="997"/>
                  </a:cubicBezTo>
                  <a:lnTo>
                    <a:pt x="561" y="2980"/>
                  </a:lnTo>
                  <a:cubicBezTo>
                    <a:pt x="415" y="2812"/>
                    <a:pt x="359" y="2577"/>
                    <a:pt x="427" y="2364"/>
                  </a:cubicBezTo>
                  <a:cubicBezTo>
                    <a:pt x="527" y="1837"/>
                    <a:pt x="796" y="751"/>
                    <a:pt x="863" y="449"/>
                  </a:cubicBezTo>
                  <a:lnTo>
                    <a:pt x="1446" y="292"/>
                  </a:lnTo>
                  <a:close/>
                  <a:moveTo>
                    <a:pt x="1468" y="1"/>
                  </a:moveTo>
                  <a:lnTo>
                    <a:pt x="628" y="225"/>
                  </a:lnTo>
                  <a:lnTo>
                    <a:pt x="606" y="303"/>
                  </a:lnTo>
                  <a:cubicBezTo>
                    <a:pt x="606" y="325"/>
                    <a:pt x="270" y="1692"/>
                    <a:pt x="147" y="2308"/>
                  </a:cubicBezTo>
                  <a:cubicBezTo>
                    <a:pt x="1" y="3025"/>
                    <a:pt x="505" y="3282"/>
                    <a:pt x="527" y="3294"/>
                  </a:cubicBezTo>
                  <a:lnTo>
                    <a:pt x="617" y="3338"/>
                  </a:lnTo>
                  <a:lnTo>
                    <a:pt x="2644" y="1065"/>
                  </a:lnTo>
                  <a:lnTo>
                    <a:pt x="2622" y="986"/>
                  </a:lnTo>
                  <a:cubicBezTo>
                    <a:pt x="2364" y="325"/>
                    <a:pt x="1547" y="23"/>
                    <a:pt x="1513" y="12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7525037" y="2716672"/>
              <a:ext cx="355271" cy="596665"/>
            </a:xfrm>
            <a:custGeom>
              <a:rect b="b" l="l" r="r" t="t"/>
              <a:pathLst>
                <a:path extrusionOk="0" h="10631" w="6330">
                  <a:moveTo>
                    <a:pt x="3473" y="1"/>
                  </a:moveTo>
                  <a:cubicBezTo>
                    <a:pt x="3473" y="1"/>
                    <a:pt x="169" y="4179"/>
                    <a:pt x="79" y="4739"/>
                  </a:cubicBezTo>
                  <a:cubicBezTo>
                    <a:pt x="1" y="5299"/>
                    <a:pt x="2129" y="10619"/>
                    <a:pt x="2129" y="10619"/>
                  </a:cubicBezTo>
                  <a:cubicBezTo>
                    <a:pt x="2129" y="10619"/>
                    <a:pt x="2249" y="10631"/>
                    <a:pt x="2419" y="10631"/>
                  </a:cubicBezTo>
                  <a:cubicBezTo>
                    <a:pt x="2767" y="10631"/>
                    <a:pt x="3322" y="10580"/>
                    <a:pt x="3473" y="10272"/>
                  </a:cubicBezTo>
                  <a:lnTo>
                    <a:pt x="2017" y="5175"/>
                  </a:lnTo>
                  <a:lnTo>
                    <a:pt x="6329" y="1199"/>
                  </a:lnTo>
                  <a:lnTo>
                    <a:pt x="3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7546420" y="2729244"/>
              <a:ext cx="348929" cy="584037"/>
            </a:xfrm>
            <a:custGeom>
              <a:rect b="b" l="l" r="r" t="t"/>
              <a:pathLst>
                <a:path extrusionOk="0" h="10406" w="6217">
                  <a:moveTo>
                    <a:pt x="3361" y="1"/>
                  </a:moveTo>
                  <a:cubicBezTo>
                    <a:pt x="3361" y="1"/>
                    <a:pt x="169" y="4100"/>
                    <a:pt x="79" y="4660"/>
                  </a:cubicBezTo>
                  <a:cubicBezTo>
                    <a:pt x="1" y="5220"/>
                    <a:pt x="2039" y="10406"/>
                    <a:pt x="2039" y="10406"/>
                  </a:cubicBezTo>
                  <a:cubicBezTo>
                    <a:pt x="2039" y="10406"/>
                    <a:pt x="3125" y="10361"/>
                    <a:pt x="3350" y="9913"/>
                  </a:cubicBezTo>
                  <a:lnTo>
                    <a:pt x="2017" y="5086"/>
                  </a:lnTo>
                  <a:lnTo>
                    <a:pt x="6217" y="121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7516899" y="2707243"/>
              <a:ext cx="377834" cy="614232"/>
            </a:xfrm>
            <a:custGeom>
              <a:rect b="b" l="l" r="r" t="t"/>
              <a:pathLst>
                <a:path extrusionOk="0" h="10944" w="6732">
                  <a:moveTo>
                    <a:pt x="3663" y="337"/>
                  </a:moveTo>
                  <a:lnTo>
                    <a:pt x="6228" y="1423"/>
                  </a:lnTo>
                  <a:lnTo>
                    <a:pt x="2005" y="5310"/>
                  </a:lnTo>
                  <a:lnTo>
                    <a:pt x="3472" y="10440"/>
                  </a:lnTo>
                  <a:cubicBezTo>
                    <a:pt x="3330" y="10611"/>
                    <a:pt x="2913" y="10669"/>
                    <a:pt x="2557" y="10669"/>
                  </a:cubicBezTo>
                  <a:cubicBezTo>
                    <a:pt x="2494" y="10669"/>
                    <a:pt x="2432" y="10667"/>
                    <a:pt x="2375" y="10664"/>
                  </a:cubicBezTo>
                  <a:lnTo>
                    <a:pt x="2375" y="10652"/>
                  </a:lnTo>
                  <a:cubicBezTo>
                    <a:pt x="1557" y="8603"/>
                    <a:pt x="303" y="5299"/>
                    <a:pt x="359" y="4918"/>
                  </a:cubicBezTo>
                  <a:cubicBezTo>
                    <a:pt x="415" y="4548"/>
                    <a:pt x="2386" y="1950"/>
                    <a:pt x="3663" y="337"/>
                  </a:cubicBezTo>
                  <a:close/>
                  <a:moveTo>
                    <a:pt x="3573" y="1"/>
                  </a:moveTo>
                  <a:lnTo>
                    <a:pt x="3506" y="79"/>
                  </a:lnTo>
                  <a:cubicBezTo>
                    <a:pt x="3170" y="505"/>
                    <a:pt x="179" y="4313"/>
                    <a:pt x="90" y="4884"/>
                  </a:cubicBezTo>
                  <a:cubicBezTo>
                    <a:pt x="0" y="5444"/>
                    <a:pt x="1792" y="9947"/>
                    <a:pt x="2139" y="10843"/>
                  </a:cubicBezTo>
                  <a:lnTo>
                    <a:pt x="2173" y="10921"/>
                  </a:lnTo>
                  <a:lnTo>
                    <a:pt x="2263" y="10921"/>
                  </a:lnTo>
                  <a:cubicBezTo>
                    <a:pt x="2296" y="10932"/>
                    <a:pt x="2419" y="10944"/>
                    <a:pt x="2576" y="10944"/>
                  </a:cubicBezTo>
                  <a:cubicBezTo>
                    <a:pt x="2957" y="10944"/>
                    <a:pt x="3562" y="10876"/>
                    <a:pt x="3741" y="10518"/>
                  </a:cubicBezTo>
                  <a:lnTo>
                    <a:pt x="3775" y="10462"/>
                  </a:lnTo>
                  <a:lnTo>
                    <a:pt x="2319" y="5399"/>
                  </a:lnTo>
                  <a:lnTo>
                    <a:pt x="6732" y="1322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7514373" y="2165861"/>
              <a:ext cx="94963" cy="76274"/>
            </a:xfrm>
            <a:custGeom>
              <a:rect b="b" l="l" r="r" t="t"/>
              <a:pathLst>
                <a:path extrusionOk="0" h="1359" w="1692">
                  <a:moveTo>
                    <a:pt x="1002" y="0"/>
                  </a:moveTo>
                  <a:cubicBezTo>
                    <a:pt x="996" y="0"/>
                    <a:pt x="991" y="1"/>
                    <a:pt x="986" y="3"/>
                  </a:cubicBezTo>
                  <a:cubicBezTo>
                    <a:pt x="796" y="81"/>
                    <a:pt x="0" y="306"/>
                    <a:pt x="381" y="731"/>
                  </a:cubicBezTo>
                  <a:cubicBezTo>
                    <a:pt x="616" y="989"/>
                    <a:pt x="896" y="1202"/>
                    <a:pt x="1221" y="1358"/>
                  </a:cubicBezTo>
                  <a:lnTo>
                    <a:pt x="1692" y="1179"/>
                  </a:lnTo>
                  <a:cubicBezTo>
                    <a:pt x="1692" y="1179"/>
                    <a:pt x="1203" y="0"/>
                    <a:pt x="1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7520659" y="2158004"/>
              <a:ext cx="98724" cy="92943"/>
            </a:xfrm>
            <a:custGeom>
              <a:rect b="b" l="l" r="r" t="t"/>
              <a:pathLst>
                <a:path extrusionOk="0" h="1656" w="1759">
                  <a:moveTo>
                    <a:pt x="874" y="289"/>
                  </a:moveTo>
                  <a:cubicBezTo>
                    <a:pt x="986" y="401"/>
                    <a:pt x="1210" y="826"/>
                    <a:pt x="1389" y="1230"/>
                  </a:cubicBezTo>
                  <a:lnTo>
                    <a:pt x="1109" y="1342"/>
                  </a:lnTo>
                  <a:cubicBezTo>
                    <a:pt x="829" y="1196"/>
                    <a:pt x="572" y="1006"/>
                    <a:pt x="359" y="770"/>
                  </a:cubicBezTo>
                  <a:cubicBezTo>
                    <a:pt x="314" y="714"/>
                    <a:pt x="292" y="670"/>
                    <a:pt x="303" y="625"/>
                  </a:cubicBezTo>
                  <a:cubicBezTo>
                    <a:pt x="348" y="479"/>
                    <a:pt x="740" y="333"/>
                    <a:pt x="863" y="289"/>
                  </a:cubicBezTo>
                  <a:close/>
                  <a:moveTo>
                    <a:pt x="893" y="1"/>
                  </a:moveTo>
                  <a:cubicBezTo>
                    <a:pt x="862" y="1"/>
                    <a:pt x="838" y="11"/>
                    <a:pt x="818" y="20"/>
                  </a:cubicBezTo>
                  <a:lnTo>
                    <a:pt x="773" y="31"/>
                  </a:lnTo>
                  <a:cubicBezTo>
                    <a:pt x="538" y="121"/>
                    <a:pt x="112" y="266"/>
                    <a:pt x="34" y="569"/>
                  </a:cubicBezTo>
                  <a:cubicBezTo>
                    <a:pt x="0" y="714"/>
                    <a:pt x="45" y="860"/>
                    <a:pt x="157" y="961"/>
                  </a:cubicBezTo>
                  <a:cubicBezTo>
                    <a:pt x="415" y="1241"/>
                    <a:pt x="717" y="1465"/>
                    <a:pt x="1053" y="1633"/>
                  </a:cubicBezTo>
                  <a:lnTo>
                    <a:pt x="1098" y="1655"/>
                  </a:lnTo>
                  <a:lnTo>
                    <a:pt x="1759" y="1398"/>
                  </a:lnTo>
                  <a:lnTo>
                    <a:pt x="1703" y="1263"/>
                  </a:lnTo>
                  <a:cubicBezTo>
                    <a:pt x="1245" y="168"/>
                    <a:pt x="1017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8011584" y="2037952"/>
              <a:ext cx="92494" cy="108602"/>
            </a:xfrm>
            <a:custGeom>
              <a:rect b="b" l="l" r="r" t="t"/>
              <a:pathLst>
                <a:path extrusionOk="0" h="1935" w="1648">
                  <a:moveTo>
                    <a:pt x="946" y="1"/>
                  </a:moveTo>
                  <a:cubicBezTo>
                    <a:pt x="857" y="1"/>
                    <a:pt x="767" y="21"/>
                    <a:pt x="684" y="64"/>
                  </a:cubicBezTo>
                  <a:cubicBezTo>
                    <a:pt x="359" y="232"/>
                    <a:pt x="1" y="837"/>
                    <a:pt x="483" y="1184"/>
                  </a:cubicBezTo>
                  <a:cubicBezTo>
                    <a:pt x="796" y="1420"/>
                    <a:pt x="1087" y="1666"/>
                    <a:pt x="1367" y="1935"/>
                  </a:cubicBezTo>
                  <a:lnTo>
                    <a:pt x="1647" y="1722"/>
                  </a:lnTo>
                  <a:cubicBezTo>
                    <a:pt x="1647" y="1722"/>
                    <a:pt x="1591" y="580"/>
                    <a:pt x="1457" y="322"/>
                  </a:cubicBezTo>
                  <a:cubicBezTo>
                    <a:pt x="1362" y="117"/>
                    <a:pt x="1157" y="1"/>
                    <a:pt x="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8016636" y="2029702"/>
              <a:ext cx="94963" cy="126955"/>
            </a:xfrm>
            <a:custGeom>
              <a:rect b="b" l="l" r="r" t="t"/>
              <a:pathLst>
                <a:path extrusionOk="0" h="2262" w="1692">
                  <a:moveTo>
                    <a:pt x="863" y="279"/>
                  </a:moveTo>
                  <a:lnTo>
                    <a:pt x="863" y="290"/>
                  </a:lnTo>
                  <a:cubicBezTo>
                    <a:pt x="1020" y="290"/>
                    <a:pt x="1165" y="379"/>
                    <a:pt x="1244" y="525"/>
                  </a:cubicBezTo>
                  <a:cubicBezTo>
                    <a:pt x="1333" y="693"/>
                    <a:pt x="1389" y="1365"/>
                    <a:pt x="1412" y="1802"/>
                  </a:cubicBezTo>
                  <a:lnTo>
                    <a:pt x="1289" y="1891"/>
                  </a:lnTo>
                  <a:cubicBezTo>
                    <a:pt x="1031" y="1645"/>
                    <a:pt x="751" y="1421"/>
                    <a:pt x="471" y="1219"/>
                  </a:cubicBezTo>
                  <a:cubicBezTo>
                    <a:pt x="348" y="1141"/>
                    <a:pt x="281" y="1007"/>
                    <a:pt x="292" y="861"/>
                  </a:cubicBezTo>
                  <a:cubicBezTo>
                    <a:pt x="325" y="637"/>
                    <a:pt x="460" y="447"/>
                    <a:pt x="661" y="335"/>
                  </a:cubicBezTo>
                  <a:cubicBezTo>
                    <a:pt x="717" y="301"/>
                    <a:pt x="785" y="279"/>
                    <a:pt x="863" y="279"/>
                  </a:cubicBezTo>
                  <a:close/>
                  <a:moveTo>
                    <a:pt x="850" y="0"/>
                  </a:moveTo>
                  <a:cubicBezTo>
                    <a:pt x="742" y="0"/>
                    <a:pt x="632" y="25"/>
                    <a:pt x="527" y="77"/>
                  </a:cubicBezTo>
                  <a:cubicBezTo>
                    <a:pt x="247" y="234"/>
                    <a:pt x="57" y="514"/>
                    <a:pt x="23" y="839"/>
                  </a:cubicBezTo>
                  <a:cubicBezTo>
                    <a:pt x="1" y="1074"/>
                    <a:pt x="113" y="1309"/>
                    <a:pt x="314" y="1443"/>
                  </a:cubicBezTo>
                  <a:cubicBezTo>
                    <a:pt x="617" y="1667"/>
                    <a:pt x="908" y="1914"/>
                    <a:pt x="1177" y="2171"/>
                  </a:cubicBezTo>
                  <a:lnTo>
                    <a:pt x="1255" y="2261"/>
                  </a:lnTo>
                  <a:lnTo>
                    <a:pt x="1692" y="1936"/>
                  </a:lnTo>
                  <a:lnTo>
                    <a:pt x="1692" y="1858"/>
                  </a:lnTo>
                  <a:cubicBezTo>
                    <a:pt x="1681" y="1667"/>
                    <a:pt x="1636" y="671"/>
                    <a:pt x="1490" y="391"/>
                  </a:cubicBezTo>
                  <a:cubicBezTo>
                    <a:pt x="1363" y="145"/>
                    <a:pt x="1113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7559610" y="2213175"/>
              <a:ext cx="320698" cy="304927"/>
            </a:xfrm>
            <a:custGeom>
              <a:rect b="b" l="l" r="r" t="t"/>
              <a:pathLst>
                <a:path extrusionOk="0" h="5433" w="5714">
                  <a:moveTo>
                    <a:pt x="897" y="0"/>
                  </a:moveTo>
                  <a:lnTo>
                    <a:pt x="1" y="392"/>
                  </a:lnTo>
                  <a:cubicBezTo>
                    <a:pt x="1" y="392"/>
                    <a:pt x="1042" y="3360"/>
                    <a:pt x="1322" y="3584"/>
                  </a:cubicBezTo>
                  <a:cubicBezTo>
                    <a:pt x="1602" y="3819"/>
                    <a:pt x="4593" y="5432"/>
                    <a:pt x="4593" y="5432"/>
                  </a:cubicBezTo>
                  <a:lnTo>
                    <a:pt x="5713" y="3976"/>
                  </a:lnTo>
                  <a:cubicBezTo>
                    <a:pt x="5713" y="3976"/>
                    <a:pt x="2465" y="2688"/>
                    <a:pt x="2330" y="2610"/>
                  </a:cubicBezTo>
                  <a:cubicBezTo>
                    <a:pt x="2185" y="2531"/>
                    <a:pt x="897" y="0"/>
                    <a:pt x="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7573473" y="2205598"/>
              <a:ext cx="316882" cy="294263"/>
            </a:xfrm>
            <a:custGeom>
              <a:rect b="b" l="l" r="r" t="t"/>
              <a:pathLst>
                <a:path extrusionOk="0" h="5243" w="5646">
                  <a:moveTo>
                    <a:pt x="919" y="1"/>
                  </a:moveTo>
                  <a:lnTo>
                    <a:pt x="0" y="426"/>
                  </a:lnTo>
                  <a:cubicBezTo>
                    <a:pt x="0" y="426"/>
                    <a:pt x="975" y="3170"/>
                    <a:pt x="1255" y="3406"/>
                  </a:cubicBezTo>
                  <a:cubicBezTo>
                    <a:pt x="1535" y="3630"/>
                    <a:pt x="4525" y="5243"/>
                    <a:pt x="4525" y="5243"/>
                  </a:cubicBezTo>
                  <a:lnTo>
                    <a:pt x="5645" y="3786"/>
                  </a:lnTo>
                  <a:cubicBezTo>
                    <a:pt x="5645" y="3786"/>
                    <a:pt x="2397" y="2498"/>
                    <a:pt x="2251" y="2420"/>
                  </a:cubicBezTo>
                  <a:cubicBezTo>
                    <a:pt x="2117" y="2353"/>
                    <a:pt x="919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7549563" y="2203072"/>
              <a:ext cx="343317" cy="325693"/>
            </a:xfrm>
            <a:custGeom>
              <a:rect b="b" l="l" r="r" t="t"/>
              <a:pathLst>
                <a:path extrusionOk="0" h="5803" w="6117">
                  <a:moveTo>
                    <a:pt x="1009" y="359"/>
                  </a:moveTo>
                  <a:cubicBezTo>
                    <a:pt x="2263" y="2823"/>
                    <a:pt x="2397" y="2891"/>
                    <a:pt x="2442" y="2924"/>
                  </a:cubicBezTo>
                  <a:cubicBezTo>
                    <a:pt x="2565" y="2991"/>
                    <a:pt x="4951" y="3943"/>
                    <a:pt x="5668" y="4224"/>
                  </a:cubicBezTo>
                  <a:lnTo>
                    <a:pt x="4738" y="5444"/>
                  </a:lnTo>
                  <a:cubicBezTo>
                    <a:pt x="3842" y="4952"/>
                    <a:pt x="1793" y="3831"/>
                    <a:pt x="1580" y="3663"/>
                  </a:cubicBezTo>
                  <a:cubicBezTo>
                    <a:pt x="1423" y="3529"/>
                    <a:pt x="841" y="2051"/>
                    <a:pt x="359" y="651"/>
                  </a:cubicBezTo>
                  <a:lnTo>
                    <a:pt x="1009" y="359"/>
                  </a:lnTo>
                  <a:close/>
                  <a:moveTo>
                    <a:pt x="1143" y="1"/>
                  </a:moveTo>
                  <a:lnTo>
                    <a:pt x="1" y="494"/>
                  </a:lnTo>
                  <a:lnTo>
                    <a:pt x="45" y="617"/>
                  </a:lnTo>
                  <a:cubicBezTo>
                    <a:pt x="292" y="1323"/>
                    <a:pt x="1121" y="3652"/>
                    <a:pt x="1412" y="3876"/>
                  </a:cubicBezTo>
                  <a:cubicBezTo>
                    <a:pt x="1692" y="4111"/>
                    <a:pt x="4402" y="5579"/>
                    <a:pt x="4705" y="5736"/>
                  </a:cubicBezTo>
                  <a:lnTo>
                    <a:pt x="4817" y="5803"/>
                  </a:lnTo>
                  <a:lnTo>
                    <a:pt x="6116" y="4100"/>
                  </a:lnTo>
                  <a:lnTo>
                    <a:pt x="5948" y="4033"/>
                  </a:lnTo>
                  <a:cubicBezTo>
                    <a:pt x="4682" y="3529"/>
                    <a:pt x="2789" y="2767"/>
                    <a:pt x="2588" y="2678"/>
                  </a:cubicBezTo>
                  <a:cubicBezTo>
                    <a:pt x="2453" y="2521"/>
                    <a:pt x="1781" y="1255"/>
                    <a:pt x="1199" y="113"/>
                  </a:cubicBezTo>
                  <a:lnTo>
                    <a:pt x="1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7807907" y="2768251"/>
              <a:ext cx="216979" cy="594364"/>
            </a:xfrm>
            <a:custGeom>
              <a:rect b="b" l="l" r="r" t="t"/>
              <a:pathLst>
                <a:path extrusionOk="0" h="10590" w="3866">
                  <a:moveTo>
                    <a:pt x="1" y="0"/>
                  </a:moveTo>
                  <a:cubicBezTo>
                    <a:pt x="1" y="0"/>
                    <a:pt x="875" y="4245"/>
                    <a:pt x="987" y="4570"/>
                  </a:cubicBezTo>
                  <a:cubicBezTo>
                    <a:pt x="1099" y="4906"/>
                    <a:pt x="2600" y="10450"/>
                    <a:pt x="2600" y="10450"/>
                  </a:cubicBezTo>
                  <a:cubicBezTo>
                    <a:pt x="2741" y="10555"/>
                    <a:pt x="2929" y="10590"/>
                    <a:pt x="3117" y="10590"/>
                  </a:cubicBezTo>
                  <a:cubicBezTo>
                    <a:pt x="3492" y="10590"/>
                    <a:pt x="3865" y="10450"/>
                    <a:pt x="3865" y="10450"/>
                  </a:cubicBezTo>
                  <a:lnTo>
                    <a:pt x="3171" y="4996"/>
                  </a:lnTo>
                  <a:lnTo>
                    <a:pt x="2824" y="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7827438" y="2768251"/>
              <a:ext cx="216923" cy="594364"/>
            </a:xfrm>
            <a:custGeom>
              <a:rect b="b" l="l" r="r" t="t"/>
              <a:pathLst>
                <a:path extrusionOk="0" h="10590" w="3865">
                  <a:moveTo>
                    <a:pt x="0" y="0"/>
                  </a:moveTo>
                  <a:cubicBezTo>
                    <a:pt x="0" y="0"/>
                    <a:pt x="874" y="4245"/>
                    <a:pt x="986" y="4570"/>
                  </a:cubicBezTo>
                  <a:cubicBezTo>
                    <a:pt x="1098" y="4906"/>
                    <a:pt x="2588" y="10450"/>
                    <a:pt x="2588" y="10450"/>
                  </a:cubicBezTo>
                  <a:cubicBezTo>
                    <a:pt x="2733" y="10555"/>
                    <a:pt x="2924" y="10590"/>
                    <a:pt x="3113" y="10590"/>
                  </a:cubicBezTo>
                  <a:cubicBezTo>
                    <a:pt x="3491" y="10590"/>
                    <a:pt x="3864" y="10450"/>
                    <a:pt x="3864" y="10450"/>
                  </a:cubicBezTo>
                  <a:lnTo>
                    <a:pt x="3170" y="4996"/>
                  </a:lnTo>
                  <a:lnTo>
                    <a:pt x="2823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7798478" y="2760057"/>
              <a:ext cx="235837" cy="610528"/>
            </a:xfrm>
            <a:custGeom>
              <a:rect b="b" l="l" r="r" t="t"/>
              <a:pathLst>
                <a:path extrusionOk="0" h="10878" w="4202">
                  <a:moveTo>
                    <a:pt x="348" y="303"/>
                  </a:moveTo>
                  <a:lnTo>
                    <a:pt x="2857" y="426"/>
                  </a:lnTo>
                  <a:lnTo>
                    <a:pt x="3204" y="5153"/>
                  </a:lnTo>
                  <a:lnTo>
                    <a:pt x="3888" y="10507"/>
                  </a:lnTo>
                  <a:cubicBezTo>
                    <a:pt x="3735" y="10553"/>
                    <a:pt x="3508" y="10599"/>
                    <a:pt x="3290" y="10599"/>
                  </a:cubicBezTo>
                  <a:cubicBezTo>
                    <a:pt x="3140" y="10599"/>
                    <a:pt x="2994" y="10577"/>
                    <a:pt x="2880" y="10518"/>
                  </a:cubicBezTo>
                  <a:cubicBezTo>
                    <a:pt x="2723" y="9913"/>
                    <a:pt x="1390" y="4996"/>
                    <a:pt x="1289" y="4671"/>
                  </a:cubicBezTo>
                  <a:cubicBezTo>
                    <a:pt x="1199" y="4425"/>
                    <a:pt x="651" y="1804"/>
                    <a:pt x="348" y="303"/>
                  </a:cubicBezTo>
                  <a:close/>
                  <a:moveTo>
                    <a:pt x="1" y="1"/>
                  </a:moveTo>
                  <a:lnTo>
                    <a:pt x="35" y="180"/>
                  </a:lnTo>
                  <a:cubicBezTo>
                    <a:pt x="68" y="348"/>
                    <a:pt x="908" y="4425"/>
                    <a:pt x="1020" y="4761"/>
                  </a:cubicBezTo>
                  <a:cubicBezTo>
                    <a:pt x="1132" y="5086"/>
                    <a:pt x="2611" y="10585"/>
                    <a:pt x="2633" y="10641"/>
                  </a:cubicBezTo>
                  <a:lnTo>
                    <a:pt x="2644" y="10686"/>
                  </a:lnTo>
                  <a:lnTo>
                    <a:pt x="2678" y="10719"/>
                  </a:lnTo>
                  <a:cubicBezTo>
                    <a:pt x="2842" y="10822"/>
                    <a:pt x="3034" y="10878"/>
                    <a:pt x="3238" y="10878"/>
                  </a:cubicBezTo>
                  <a:cubicBezTo>
                    <a:pt x="3256" y="10878"/>
                    <a:pt x="3275" y="10877"/>
                    <a:pt x="3294" y="10876"/>
                  </a:cubicBezTo>
                  <a:cubicBezTo>
                    <a:pt x="3563" y="10865"/>
                    <a:pt x="3832" y="10820"/>
                    <a:pt x="4089" y="10731"/>
                  </a:cubicBezTo>
                  <a:lnTo>
                    <a:pt x="4201" y="10686"/>
                  </a:lnTo>
                  <a:lnTo>
                    <a:pt x="3484" y="5119"/>
                  </a:lnTo>
                  <a:lnTo>
                    <a:pt x="3126" y="1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7697902" y="2111308"/>
              <a:ext cx="511804" cy="700889"/>
            </a:xfrm>
            <a:custGeom>
              <a:rect b="b" l="l" r="r" t="t"/>
              <a:pathLst>
                <a:path extrusionOk="0" h="12488" w="9119">
                  <a:moveTo>
                    <a:pt x="7315" y="1"/>
                  </a:moveTo>
                  <a:lnTo>
                    <a:pt x="6564" y="393"/>
                  </a:lnTo>
                  <a:lnTo>
                    <a:pt x="7628" y="3215"/>
                  </a:lnTo>
                  <a:cubicBezTo>
                    <a:pt x="7628" y="3215"/>
                    <a:pt x="5971" y="5063"/>
                    <a:pt x="5859" y="5097"/>
                  </a:cubicBezTo>
                  <a:cubicBezTo>
                    <a:pt x="5691" y="5097"/>
                    <a:pt x="5534" y="5086"/>
                    <a:pt x="5366" y="5063"/>
                  </a:cubicBezTo>
                  <a:lnTo>
                    <a:pt x="3921" y="4873"/>
                  </a:lnTo>
                  <a:cubicBezTo>
                    <a:pt x="3921" y="4873"/>
                    <a:pt x="3914" y="4872"/>
                    <a:pt x="3902" y="4872"/>
                  </a:cubicBezTo>
                  <a:cubicBezTo>
                    <a:pt x="3725" y="4872"/>
                    <a:pt x="2379" y="4950"/>
                    <a:pt x="1491" y="7281"/>
                  </a:cubicBezTo>
                  <a:cubicBezTo>
                    <a:pt x="527" y="9779"/>
                    <a:pt x="1" y="11033"/>
                    <a:pt x="1" y="11033"/>
                  </a:cubicBezTo>
                  <a:cubicBezTo>
                    <a:pt x="1" y="11033"/>
                    <a:pt x="2065" y="12488"/>
                    <a:pt x="3385" y="12488"/>
                  </a:cubicBezTo>
                  <a:cubicBezTo>
                    <a:pt x="3474" y="12488"/>
                    <a:pt x="3560" y="12481"/>
                    <a:pt x="3641" y="12467"/>
                  </a:cubicBezTo>
                  <a:lnTo>
                    <a:pt x="4929" y="12243"/>
                  </a:lnTo>
                  <a:cubicBezTo>
                    <a:pt x="4929" y="12243"/>
                    <a:pt x="6105" y="7225"/>
                    <a:pt x="6385" y="7023"/>
                  </a:cubicBezTo>
                  <a:cubicBezTo>
                    <a:pt x="6665" y="6833"/>
                    <a:pt x="9118" y="3663"/>
                    <a:pt x="9118" y="3450"/>
                  </a:cubicBezTo>
                  <a:cubicBezTo>
                    <a:pt x="9118" y="3249"/>
                    <a:pt x="7315" y="1"/>
                    <a:pt x="7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7710474" y="2123262"/>
              <a:ext cx="523085" cy="701506"/>
            </a:xfrm>
            <a:custGeom>
              <a:rect b="b" l="l" r="r" t="t"/>
              <a:pathLst>
                <a:path extrusionOk="0" h="12499" w="9320">
                  <a:moveTo>
                    <a:pt x="7483" y="0"/>
                  </a:moveTo>
                  <a:lnTo>
                    <a:pt x="6710" y="392"/>
                  </a:lnTo>
                  <a:lnTo>
                    <a:pt x="7797" y="3226"/>
                  </a:lnTo>
                  <a:cubicBezTo>
                    <a:pt x="7797" y="3226"/>
                    <a:pt x="6105" y="5074"/>
                    <a:pt x="5993" y="5097"/>
                  </a:cubicBezTo>
                  <a:cubicBezTo>
                    <a:pt x="5951" y="5099"/>
                    <a:pt x="5909" y="5101"/>
                    <a:pt x="5867" y="5101"/>
                  </a:cubicBezTo>
                  <a:cubicBezTo>
                    <a:pt x="5741" y="5101"/>
                    <a:pt x="5615" y="5088"/>
                    <a:pt x="5489" y="5063"/>
                  </a:cubicBezTo>
                  <a:lnTo>
                    <a:pt x="4011" y="4873"/>
                  </a:lnTo>
                  <a:cubicBezTo>
                    <a:pt x="4011" y="4873"/>
                    <a:pt x="4005" y="4872"/>
                    <a:pt x="3995" y="4872"/>
                  </a:cubicBezTo>
                  <a:cubicBezTo>
                    <a:pt x="3834" y="4872"/>
                    <a:pt x="2441" y="4942"/>
                    <a:pt x="1524" y="7292"/>
                  </a:cubicBezTo>
                  <a:cubicBezTo>
                    <a:pt x="550" y="9778"/>
                    <a:pt x="1" y="11044"/>
                    <a:pt x="1" y="11044"/>
                  </a:cubicBezTo>
                  <a:cubicBezTo>
                    <a:pt x="1" y="11044"/>
                    <a:pt x="2114" y="12499"/>
                    <a:pt x="3468" y="12499"/>
                  </a:cubicBezTo>
                  <a:cubicBezTo>
                    <a:pt x="3559" y="12499"/>
                    <a:pt x="3647" y="12492"/>
                    <a:pt x="3731" y="12478"/>
                  </a:cubicBezTo>
                  <a:lnTo>
                    <a:pt x="5052" y="12243"/>
                  </a:lnTo>
                  <a:cubicBezTo>
                    <a:pt x="5052" y="12243"/>
                    <a:pt x="6251" y="7236"/>
                    <a:pt x="6542" y="7034"/>
                  </a:cubicBezTo>
                  <a:cubicBezTo>
                    <a:pt x="6822" y="6844"/>
                    <a:pt x="9320" y="3663"/>
                    <a:pt x="9320" y="3461"/>
                  </a:cubicBezTo>
                  <a:cubicBezTo>
                    <a:pt x="9320" y="3249"/>
                    <a:pt x="7483" y="0"/>
                    <a:pt x="7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7688473" y="2100644"/>
              <a:ext cx="528136" cy="719186"/>
            </a:xfrm>
            <a:custGeom>
              <a:rect b="b" l="l" r="r" t="t"/>
              <a:pathLst>
                <a:path extrusionOk="0" h="12814" w="9410">
                  <a:moveTo>
                    <a:pt x="7427" y="370"/>
                  </a:moveTo>
                  <a:cubicBezTo>
                    <a:pt x="8077" y="1568"/>
                    <a:pt x="9062" y="3394"/>
                    <a:pt x="9129" y="3629"/>
                  </a:cubicBezTo>
                  <a:cubicBezTo>
                    <a:pt x="8984" y="3988"/>
                    <a:pt x="6732" y="6922"/>
                    <a:pt x="6475" y="7101"/>
                  </a:cubicBezTo>
                  <a:cubicBezTo>
                    <a:pt x="6184" y="7303"/>
                    <a:pt x="5355" y="10742"/>
                    <a:pt x="4985" y="12310"/>
                  </a:cubicBezTo>
                  <a:lnTo>
                    <a:pt x="3787" y="12522"/>
                  </a:lnTo>
                  <a:cubicBezTo>
                    <a:pt x="3714" y="12534"/>
                    <a:pt x="3638" y="12540"/>
                    <a:pt x="3559" y="12540"/>
                  </a:cubicBezTo>
                  <a:cubicBezTo>
                    <a:pt x="2459" y="12540"/>
                    <a:pt x="755" y="11450"/>
                    <a:pt x="337" y="11178"/>
                  </a:cubicBezTo>
                  <a:lnTo>
                    <a:pt x="348" y="11178"/>
                  </a:lnTo>
                  <a:cubicBezTo>
                    <a:pt x="494" y="10820"/>
                    <a:pt x="998" y="9588"/>
                    <a:pt x="1782" y="7527"/>
                  </a:cubicBezTo>
                  <a:cubicBezTo>
                    <a:pt x="2667" y="5220"/>
                    <a:pt x="3977" y="5197"/>
                    <a:pt x="4078" y="5197"/>
                  </a:cubicBezTo>
                  <a:lnTo>
                    <a:pt x="5512" y="5388"/>
                  </a:lnTo>
                  <a:cubicBezTo>
                    <a:pt x="5646" y="5413"/>
                    <a:pt x="5780" y="5425"/>
                    <a:pt x="5920" y="5425"/>
                  </a:cubicBezTo>
                  <a:cubicBezTo>
                    <a:pt x="5966" y="5425"/>
                    <a:pt x="6013" y="5424"/>
                    <a:pt x="6060" y="5421"/>
                  </a:cubicBezTo>
                  <a:cubicBezTo>
                    <a:pt x="6105" y="5410"/>
                    <a:pt x="6217" y="5388"/>
                    <a:pt x="7897" y="3506"/>
                  </a:cubicBezTo>
                  <a:lnTo>
                    <a:pt x="7953" y="3439"/>
                  </a:lnTo>
                  <a:lnTo>
                    <a:pt x="6900" y="650"/>
                  </a:lnTo>
                  <a:lnTo>
                    <a:pt x="7427" y="370"/>
                  </a:lnTo>
                  <a:close/>
                  <a:moveTo>
                    <a:pt x="7539" y="0"/>
                  </a:moveTo>
                  <a:lnTo>
                    <a:pt x="6542" y="515"/>
                  </a:lnTo>
                  <a:lnTo>
                    <a:pt x="7628" y="3383"/>
                  </a:lnTo>
                  <a:cubicBezTo>
                    <a:pt x="6912" y="4167"/>
                    <a:pt x="6128" y="5029"/>
                    <a:pt x="5971" y="5152"/>
                  </a:cubicBezTo>
                  <a:cubicBezTo>
                    <a:pt x="5825" y="5152"/>
                    <a:pt x="5691" y="5141"/>
                    <a:pt x="5545" y="5108"/>
                  </a:cubicBezTo>
                  <a:lnTo>
                    <a:pt x="4100" y="4917"/>
                  </a:lnTo>
                  <a:lnTo>
                    <a:pt x="4089" y="4917"/>
                  </a:lnTo>
                  <a:cubicBezTo>
                    <a:pt x="4087" y="4917"/>
                    <a:pt x="4082" y="4917"/>
                    <a:pt x="4074" y="4917"/>
                  </a:cubicBezTo>
                  <a:cubicBezTo>
                    <a:pt x="3906" y="4917"/>
                    <a:pt x="2458" y="4969"/>
                    <a:pt x="1524" y="7426"/>
                  </a:cubicBezTo>
                  <a:cubicBezTo>
                    <a:pt x="583" y="9890"/>
                    <a:pt x="34" y="11156"/>
                    <a:pt x="34" y="11178"/>
                  </a:cubicBezTo>
                  <a:lnTo>
                    <a:pt x="1" y="11279"/>
                  </a:lnTo>
                  <a:lnTo>
                    <a:pt x="90" y="11346"/>
                  </a:lnTo>
                  <a:cubicBezTo>
                    <a:pt x="180" y="11402"/>
                    <a:pt x="2207" y="12814"/>
                    <a:pt x="3563" y="12814"/>
                  </a:cubicBezTo>
                  <a:cubicBezTo>
                    <a:pt x="3652" y="12814"/>
                    <a:pt x="3742" y="12814"/>
                    <a:pt x="3831" y="12791"/>
                  </a:cubicBezTo>
                  <a:lnTo>
                    <a:pt x="5209" y="12556"/>
                  </a:lnTo>
                  <a:lnTo>
                    <a:pt x="5232" y="12466"/>
                  </a:lnTo>
                  <a:cubicBezTo>
                    <a:pt x="5780" y="10137"/>
                    <a:pt x="6464" y="7538"/>
                    <a:pt x="6632" y="7337"/>
                  </a:cubicBezTo>
                  <a:cubicBezTo>
                    <a:pt x="6811" y="7202"/>
                    <a:pt x="9409" y="3965"/>
                    <a:pt x="9409" y="3640"/>
                  </a:cubicBezTo>
                  <a:cubicBezTo>
                    <a:pt x="9409" y="3428"/>
                    <a:pt x="8278" y="1344"/>
                    <a:pt x="7606" y="123"/>
                  </a:cubicBezTo>
                  <a:lnTo>
                    <a:pt x="7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7917968" y="2304939"/>
              <a:ext cx="96816" cy="109949"/>
            </a:xfrm>
            <a:custGeom>
              <a:rect b="b" l="l" r="r" t="t"/>
              <a:pathLst>
                <a:path extrusionOk="0" h="1959" w="1725">
                  <a:moveTo>
                    <a:pt x="515" y="0"/>
                  </a:moveTo>
                  <a:lnTo>
                    <a:pt x="0" y="1423"/>
                  </a:lnTo>
                  <a:cubicBezTo>
                    <a:pt x="0" y="1423"/>
                    <a:pt x="428" y="1958"/>
                    <a:pt x="944" y="1958"/>
                  </a:cubicBezTo>
                  <a:cubicBezTo>
                    <a:pt x="1095" y="1958"/>
                    <a:pt x="1254" y="1912"/>
                    <a:pt x="1411" y="1792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7909156" y="2297362"/>
              <a:ext cx="115056" cy="125159"/>
            </a:xfrm>
            <a:custGeom>
              <a:rect b="b" l="l" r="r" t="t"/>
              <a:pathLst>
                <a:path extrusionOk="0" h="2230" w="2050">
                  <a:moveTo>
                    <a:pt x="1703" y="292"/>
                  </a:moveTo>
                  <a:lnTo>
                    <a:pt x="1434" y="1860"/>
                  </a:lnTo>
                  <a:cubicBezTo>
                    <a:pt x="1322" y="1932"/>
                    <a:pt x="1209" y="1961"/>
                    <a:pt x="1100" y="1961"/>
                  </a:cubicBezTo>
                  <a:cubicBezTo>
                    <a:pt x="748" y="1961"/>
                    <a:pt x="433" y="1664"/>
                    <a:pt x="314" y="1535"/>
                  </a:cubicBezTo>
                  <a:lnTo>
                    <a:pt x="762" y="292"/>
                  </a:lnTo>
                  <a:close/>
                  <a:moveTo>
                    <a:pt x="572" y="1"/>
                  </a:moveTo>
                  <a:lnTo>
                    <a:pt x="0" y="1580"/>
                  </a:lnTo>
                  <a:lnTo>
                    <a:pt x="45" y="1636"/>
                  </a:lnTo>
                  <a:cubicBezTo>
                    <a:pt x="247" y="1894"/>
                    <a:pt x="661" y="2230"/>
                    <a:pt x="1109" y="2230"/>
                  </a:cubicBezTo>
                  <a:cubicBezTo>
                    <a:pt x="1311" y="2230"/>
                    <a:pt x="1501" y="2163"/>
                    <a:pt x="1647" y="2039"/>
                  </a:cubicBezTo>
                  <a:lnTo>
                    <a:pt x="1692" y="2006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7893441" y="2186515"/>
              <a:ext cx="152155" cy="145083"/>
            </a:xfrm>
            <a:custGeom>
              <a:rect b="b" l="l" r="r" t="t"/>
              <a:pathLst>
                <a:path extrusionOk="0" h="2585" w="2711">
                  <a:moveTo>
                    <a:pt x="1301" y="1"/>
                  </a:moveTo>
                  <a:cubicBezTo>
                    <a:pt x="638" y="1"/>
                    <a:pt x="0" y="514"/>
                    <a:pt x="0" y="1293"/>
                  </a:cubicBezTo>
                  <a:cubicBezTo>
                    <a:pt x="0" y="2071"/>
                    <a:pt x="638" y="2585"/>
                    <a:pt x="1301" y="2585"/>
                  </a:cubicBezTo>
                  <a:cubicBezTo>
                    <a:pt x="1620" y="2585"/>
                    <a:pt x="1945" y="2466"/>
                    <a:pt x="2207" y="2200"/>
                  </a:cubicBezTo>
                  <a:cubicBezTo>
                    <a:pt x="2711" y="1696"/>
                    <a:pt x="2711" y="890"/>
                    <a:pt x="2207" y="386"/>
                  </a:cubicBezTo>
                  <a:cubicBezTo>
                    <a:pt x="1945" y="120"/>
                    <a:pt x="1620" y="1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7854434" y="2178321"/>
              <a:ext cx="221806" cy="160630"/>
            </a:xfrm>
            <a:custGeom>
              <a:rect b="b" l="l" r="r" t="t"/>
              <a:pathLst>
                <a:path extrusionOk="0" h="2862" w="3952">
                  <a:moveTo>
                    <a:pt x="1995" y="285"/>
                  </a:moveTo>
                  <a:cubicBezTo>
                    <a:pt x="3014" y="285"/>
                    <a:pt x="3529" y="1528"/>
                    <a:pt x="2801" y="2245"/>
                  </a:cubicBezTo>
                  <a:cubicBezTo>
                    <a:pt x="2575" y="2475"/>
                    <a:pt x="2285" y="2583"/>
                    <a:pt x="1997" y="2583"/>
                  </a:cubicBezTo>
                  <a:cubicBezTo>
                    <a:pt x="1556" y="2583"/>
                    <a:pt x="1120" y="2330"/>
                    <a:pt x="930" y="1876"/>
                  </a:cubicBezTo>
                  <a:cubicBezTo>
                    <a:pt x="617" y="1125"/>
                    <a:pt x="1177" y="285"/>
                    <a:pt x="1995" y="285"/>
                  </a:cubicBezTo>
                  <a:close/>
                  <a:moveTo>
                    <a:pt x="2010" y="1"/>
                  </a:moveTo>
                  <a:cubicBezTo>
                    <a:pt x="1829" y="1"/>
                    <a:pt x="1639" y="37"/>
                    <a:pt x="1446" y="117"/>
                  </a:cubicBezTo>
                  <a:cubicBezTo>
                    <a:pt x="1" y="722"/>
                    <a:pt x="426" y="2861"/>
                    <a:pt x="1995" y="2861"/>
                  </a:cubicBezTo>
                  <a:cubicBezTo>
                    <a:pt x="2375" y="2861"/>
                    <a:pt x="2734" y="2716"/>
                    <a:pt x="3003" y="2447"/>
                  </a:cubicBezTo>
                  <a:cubicBezTo>
                    <a:pt x="3952" y="1488"/>
                    <a:pt x="3167" y="1"/>
                    <a:pt x="2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7886538" y="2172260"/>
              <a:ext cx="142109" cy="64319"/>
            </a:xfrm>
            <a:custGeom>
              <a:rect b="b" l="l" r="r" t="t"/>
              <a:pathLst>
                <a:path extrusionOk="0" h="1146" w="2532">
                  <a:moveTo>
                    <a:pt x="1248" y="0"/>
                  </a:moveTo>
                  <a:cubicBezTo>
                    <a:pt x="1227" y="0"/>
                    <a:pt x="1207" y="0"/>
                    <a:pt x="1187" y="1"/>
                  </a:cubicBezTo>
                  <a:cubicBezTo>
                    <a:pt x="638" y="23"/>
                    <a:pt x="0" y="304"/>
                    <a:pt x="11" y="584"/>
                  </a:cubicBezTo>
                  <a:cubicBezTo>
                    <a:pt x="20" y="850"/>
                    <a:pt x="668" y="1146"/>
                    <a:pt x="1333" y="1146"/>
                  </a:cubicBezTo>
                  <a:cubicBezTo>
                    <a:pt x="1480" y="1146"/>
                    <a:pt x="1628" y="1131"/>
                    <a:pt x="1770" y="1099"/>
                  </a:cubicBezTo>
                  <a:cubicBezTo>
                    <a:pt x="2016" y="1043"/>
                    <a:pt x="2509" y="875"/>
                    <a:pt x="2520" y="628"/>
                  </a:cubicBezTo>
                  <a:cubicBezTo>
                    <a:pt x="2531" y="335"/>
                    <a:pt x="1879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8017253" y="2244605"/>
              <a:ext cx="44058" cy="44058"/>
            </a:xfrm>
            <a:custGeom>
              <a:rect b="b" l="l" r="r" t="t"/>
              <a:pathLst>
                <a:path extrusionOk="0" h="785" w="785">
                  <a:moveTo>
                    <a:pt x="393" y="0"/>
                  </a:moveTo>
                  <a:cubicBezTo>
                    <a:pt x="169" y="0"/>
                    <a:pt x="1" y="179"/>
                    <a:pt x="1" y="392"/>
                  </a:cubicBezTo>
                  <a:cubicBezTo>
                    <a:pt x="1" y="616"/>
                    <a:pt x="169" y="784"/>
                    <a:pt x="393" y="784"/>
                  </a:cubicBezTo>
                  <a:cubicBezTo>
                    <a:pt x="606" y="784"/>
                    <a:pt x="785" y="616"/>
                    <a:pt x="785" y="392"/>
                  </a:cubicBezTo>
                  <a:cubicBezTo>
                    <a:pt x="785" y="179"/>
                    <a:pt x="606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7924254" y="2245222"/>
              <a:ext cx="15098" cy="12797"/>
            </a:xfrm>
            <a:custGeom>
              <a:rect b="b" l="l" r="r" t="t"/>
              <a:pathLst>
                <a:path extrusionOk="0" h="228" w="269">
                  <a:moveTo>
                    <a:pt x="157" y="0"/>
                  </a:moveTo>
                  <a:cubicBezTo>
                    <a:pt x="56" y="0"/>
                    <a:pt x="0" y="124"/>
                    <a:pt x="78" y="191"/>
                  </a:cubicBezTo>
                  <a:cubicBezTo>
                    <a:pt x="100" y="216"/>
                    <a:pt x="129" y="228"/>
                    <a:pt x="156" y="228"/>
                  </a:cubicBezTo>
                  <a:cubicBezTo>
                    <a:pt x="213" y="228"/>
                    <a:pt x="269" y="180"/>
                    <a:pt x="269" y="112"/>
                  </a:cubicBezTo>
                  <a:cubicBezTo>
                    <a:pt x="269" y="56"/>
                    <a:pt x="22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7972634" y="2248365"/>
              <a:ext cx="15154" cy="13133"/>
            </a:xfrm>
            <a:custGeom>
              <a:rect b="b" l="l" r="r" t="t"/>
              <a:pathLst>
                <a:path extrusionOk="0" h="234" w="270">
                  <a:moveTo>
                    <a:pt x="157" y="0"/>
                  </a:moveTo>
                  <a:cubicBezTo>
                    <a:pt x="57" y="0"/>
                    <a:pt x="1" y="124"/>
                    <a:pt x="79" y="202"/>
                  </a:cubicBezTo>
                  <a:cubicBezTo>
                    <a:pt x="101" y="224"/>
                    <a:pt x="129" y="234"/>
                    <a:pt x="156" y="234"/>
                  </a:cubicBezTo>
                  <a:cubicBezTo>
                    <a:pt x="213" y="234"/>
                    <a:pt x="269" y="191"/>
                    <a:pt x="269" y="124"/>
                  </a:cubicBezTo>
                  <a:cubicBezTo>
                    <a:pt x="269" y="56"/>
                    <a:pt x="21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7938678" y="2257121"/>
              <a:ext cx="21103" cy="30869"/>
            </a:xfrm>
            <a:custGeom>
              <a:rect b="b" l="l" r="r" t="t"/>
              <a:pathLst>
                <a:path extrusionOk="0" h="550" w="376">
                  <a:moveTo>
                    <a:pt x="228" y="0"/>
                  </a:moveTo>
                  <a:cubicBezTo>
                    <a:pt x="205" y="0"/>
                    <a:pt x="183" y="10"/>
                    <a:pt x="169" y="24"/>
                  </a:cubicBezTo>
                  <a:cubicBezTo>
                    <a:pt x="113" y="113"/>
                    <a:pt x="57" y="192"/>
                    <a:pt x="12" y="281"/>
                  </a:cubicBezTo>
                  <a:cubicBezTo>
                    <a:pt x="12" y="292"/>
                    <a:pt x="1" y="304"/>
                    <a:pt x="1" y="326"/>
                  </a:cubicBezTo>
                  <a:cubicBezTo>
                    <a:pt x="1" y="382"/>
                    <a:pt x="23" y="438"/>
                    <a:pt x="68" y="460"/>
                  </a:cubicBezTo>
                  <a:cubicBezTo>
                    <a:pt x="124" y="494"/>
                    <a:pt x="191" y="528"/>
                    <a:pt x="258" y="550"/>
                  </a:cubicBezTo>
                  <a:lnTo>
                    <a:pt x="281" y="550"/>
                  </a:lnTo>
                  <a:lnTo>
                    <a:pt x="270" y="539"/>
                  </a:lnTo>
                  <a:lnTo>
                    <a:pt x="270" y="539"/>
                  </a:lnTo>
                  <a:cubicBezTo>
                    <a:pt x="276" y="540"/>
                    <a:pt x="282" y="541"/>
                    <a:pt x="288" y="541"/>
                  </a:cubicBezTo>
                  <a:cubicBezTo>
                    <a:pt x="362" y="541"/>
                    <a:pt x="375" y="415"/>
                    <a:pt x="292" y="404"/>
                  </a:cubicBezTo>
                  <a:cubicBezTo>
                    <a:pt x="236" y="393"/>
                    <a:pt x="191" y="371"/>
                    <a:pt x="146" y="337"/>
                  </a:cubicBezTo>
                  <a:cubicBezTo>
                    <a:pt x="180" y="259"/>
                    <a:pt x="225" y="180"/>
                    <a:pt x="281" y="113"/>
                  </a:cubicBezTo>
                  <a:cubicBezTo>
                    <a:pt x="303" y="80"/>
                    <a:pt x="292" y="35"/>
                    <a:pt x="270" y="12"/>
                  </a:cubicBezTo>
                  <a:cubicBezTo>
                    <a:pt x="257" y="4"/>
                    <a:pt x="242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8010967" y="2201781"/>
              <a:ext cx="46584" cy="60447"/>
            </a:xfrm>
            <a:custGeom>
              <a:rect b="b" l="l" r="r" t="t"/>
              <a:pathLst>
                <a:path extrusionOk="0" h="1077" w="830">
                  <a:moveTo>
                    <a:pt x="214" y="0"/>
                  </a:moveTo>
                  <a:cubicBezTo>
                    <a:pt x="193" y="0"/>
                    <a:pt x="174" y="4"/>
                    <a:pt x="158" y="13"/>
                  </a:cubicBezTo>
                  <a:cubicBezTo>
                    <a:pt x="1" y="91"/>
                    <a:pt x="1" y="528"/>
                    <a:pt x="202" y="1077"/>
                  </a:cubicBezTo>
                  <a:lnTo>
                    <a:pt x="830" y="483"/>
                  </a:lnTo>
                  <a:cubicBezTo>
                    <a:pt x="604" y="199"/>
                    <a:pt x="361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7961296" y="2289168"/>
              <a:ext cx="21440" cy="13302"/>
            </a:xfrm>
            <a:custGeom>
              <a:rect b="b" l="l" r="r" t="t"/>
              <a:pathLst>
                <a:path extrusionOk="0" h="237" w="382">
                  <a:moveTo>
                    <a:pt x="297" y="1"/>
                  </a:moveTo>
                  <a:cubicBezTo>
                    <a:pt x="284" y="1"/>
                    <a:pt x="270" y="5"/>
                    <a:pt x="259" y="13"/>
                  </a:cubicBezTo>
                  <a:cubicBezTo>
                    <a:pt x="225" y="35"/>
                    <a:pt x="191" y="46"/>
                    <a:pt x="158" y="69"/>
                  </a:cubicBezTo>
                  <a:cubicBezTo>
                    <a:pt x="124" y="80"/>
                    <a:pt x="91" y="91"/>
                    <a:pt x="68" y="102"/>
                  </a:cubicBezTo>
                  <a:cubicBezTo>
                    <a:pt x="23" y="113"/>
                    <a:pt x="1" y="147"/>
                    <a:pt x="12" y="181"/>
                  </a:cubicBezTo>
                  <a:cubicBezTo>
                    <a:pt x="23" y="225"/>
                    <a:pt x="68" y="237"/>
                    <a:pt x="102" y="237"/>
                  </a:cubicBezTo>
                  <a:cubicBezTo>
                    <a:pt x="180" y="214"/>
                    <a:pt x="259" y="181"/>
                    <a:pt x="337" y="136"/>
                  </a:cubicBezTo>
                  <a:cubicBezTo>
                    <a:pt x="371" y="113"/>
                    <a:pt x="382" y="69"/>
                    <a:pt x="359" y="35"/>
                  </a:cubicBezTo>
                  <a:cubicBezTo>
                    <a:pt x="345" y="13"/>
                    <a:pt x="321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7972016" y="2266157"/>
              <a:ext cx="25200" cy="12404"/>
            </a:xfrm>
            <a:custGeom>
              <a:rect b="b" l="l" r="r" t="t"/>
              <a:pathLst>
                <a:path extrusionOk="0" h="221" w="449">
                  <a:moveTo>
                    <a:pt x="220" y="0"/>
                  </a:moveTo>
                  <a:cubicBezTo>
                    <a:pt x="102" y="0"/>
                    <a:pt x="0" y="64"/>
                    <a:pt x="0" y="120"/>
                  </a:cubicBezTo>
                  <a:cubicBezTo>
                    <a:pt x="0" y="176"/>
                    <a:pt x="135" y="210"/>
                    <a:pt x="224" y="221"/>
                  </a:cubicBezTo>
                  <a:cubicBezTo>
                    <a:pt x="314" y="221"/>
                    <a:pt x="437" y="176"/>
                    <a:pt x="448" y="131"/>
                  </a:cubicBezTo>
                  <a:cubicBezTo>
                    <a:pt x="448" y="87"/>
                    <a:pt x="359" y="31"/>
                    <a:pt x="292" y="8"/>
                  </a:cubicBezTo>
                  <a:cubicBezTo>
                    <a:pt x="268" y="3"/>
                    <a:pt x="244" y="0"/>
                    <a:pt x="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7910391" y="2260264"/>
              <a:ext cx="25200" cy="12123"/>
            </a:xfrm>
            <a:custGeom>
              <a:rect b="b" l="l" r="r" t="t"/>
              <a:pathLst>
                <a:path extrusionOk="0" h="216" w="449">
                  <a:moveTo>
                    <a:pt x="210" y="0"/>
                  </a:moveTo>
                  <a:cubicBezTo>
                    <a:pt x="96" y="0"/>
                    <a:pt x="1" y="68"/>
                    <a:pt x="1" y="113"/>
                  </a:cubicBezTo>
                  <a:cubicBezTo>
                    <a:pt x="12" y="169"/>
                    <a:pt x="124" y="214"/>
                    <a:pt x="225" y="214"/>
                  </a:cubicBezTo>
                  <a:cubicBezTo>
                    <a:pt x="234" y="215"/>
                    <a:pt x="244" y="216"/>
                    <a:pt x="254" y="216"/>
                  </a:cubicBezTo>
                  <a:cubicBezTo>
                    <a:pt x="339" y="216"/>
                    <a:pt x="439" y="176"/>
                    <a:pt x="449" y="136"/>
                  </a:cubicBezTo>
                  <a:cubicBezTo>
                    <a:pt x="449" y="80"/>
                    <a:pt x="359" y="24"/>
                    <a:pt x="292" y="12"/>
                  </a:cubicBezTo>
                  <a:cubicBezTo>
                    <a:pt x="264" y="4"/>
                    <a:pt x="237" y="0"/>
                    <a:pt x="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5" name="Google Shape;2085;p33"/>
          <p:cNvGrpSpPr/>
          <p:nvPr/>
        </p:nvGrpSpPr>
        <p:grpSpPr>
          <a:xfrm rot="-1188330">
            <a:off x="7493651" y="2451984"/>
            <a:ext cx="1481121" cy="1072462"/>
            <a:chOff x="5637718" y="2912097"/>
            <a:chExt cx="892647" cy="646478"/>
          </a:xfrm>
        </p:grpSpPr>
        <p:sp>
          <p:nvSpPr>
            <p:cNvPr id="2086" name="Google Shape;2086;p33"/>
            <p:cNvSpPr/>
            <p:nvPr/>
          </p:nvSpPr>
          <p:spPr>
            <a:xfrm>
              <a:off x="5712000" y="2912097"/>
              <a:ext cx="23770" cy="605897"/>
            </a:xfrm>
            <a:custGeom>
              <a:rect b="b" l="l" r="r" t="t"/>
              <a:pathLst>
                <a:path extrusionOk="0" h="14886" w="584">
                  <a:moveTo>
                    <a:pt x="1" y="0"/>
                  </a:moveTo>
                  <a:lnTo>
                    <a:pt x="1" y="14886"/>
                  </a:lnTo>
                  <a:lnTo>
                    <a:pt x="583" y="14886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6176578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67" y="10583"/>
                    <a:pt x="146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5747126" y="3298038"/>
              <a:ext cx="126300" cy="114822"/>
            </a:xfrm>
            <a:custGeom>
              <a:rect b="b" l="l" r="r" t="t"/>
              <a:pathLst>
                <a:path extrusionOk="0" h="2821" w="3103">
                  <a:moveTo>
                    <a:pt x="1555" y="0"/>
                  </a:moveTo>
                  <a:cubicBezTo>
                    <a:pt x="913" y="0"/>
                    <a:pt x="333" y="438"/>
                    <a:pt x="179" y="1080"/>
                  </a:cubicBezTo>
                  <a:cubicBezTo>
                    <a:pt x="0" y="1842"/>
                    <a:pt x="471" y="2603"/>
                    <a:pt x="1232" y="2783"/>
                  </a:cubicBezTo>
                  <a:cubicBezTo>
                    <a:pt x="1342" y="2808"/>
                    <a:pt x="1451" y="2821"/>
                    <a:pt x="1559" y="2821"/>
                  </a:cubicBezTo>
                  <a:cubicBezTo>
                    <a:pt x="2201" y="2821"/>
                    <a:pt x="2781" y="2382"/>
                    <a:pt x="2935" y="1730"/>
                  </a:cubicBezTo>
                  <a:cubicBezTo>
                    <a:pt x="3103" y="968"/>
                    <a:pt x="2632" y="206"/>
                    <a:pt x="1882" y="38"/>
                  </a:cubicBezTo>
                  <a:cubicBezTo>
                    <a:pt x="1772" y="13"/>
                    <a:pt x="1663" y="0"/>
                    <a:pt x="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5871106" y="3297875"/>
              <a:ext cx="129963" cy="115147"/>
            </a:xfrm>
            <a:custGeom>
              <a:rect b="b" l="l" r="r" t="t"/>
              <a:pathLst>
                <a:path extrusionOk="0" h="2829" w="3193">
                  <a:moveTo>
                    <a:pt x="1595" y="1"/>
                  </a:moveTo>
                  <a:cubicBezTo>
                    <a:pt x="1292" y="1"/>
                    <a:pt x="987" y="98"/>
                    <a:pt x="729" y="300"/>
                  </a:cubicBezTo>
                  <a:cubicBezTo>
                    <a:pt x="113" y="782"/>
                    <a:pt x="1" y="1678"/>
                    <a:pt x="482" y="2283"/>
                  </a:cubicBezTo>
                  <a:cubicBezTo>
                    <a:pt x="762" y="2641"/>
                    <a:pt x="1182" y="2828"/>
                    <a:pt x="1606" y="2828"/>
                  </a:cubicBezTo>
                  <a:cubicBezTo>
                    <a:pt x="1911" y="2828"/>
                    <a:pt x="2218" y="2731"/>
                    <a:pt x="2476" y="2529"/>
                  </a:cubicBezTo>
                  <a:cubicBezTo>
                    <a:pt x="3081" y="2047"/>
                    <a:pt x="3193" y="1151"/>
                    <a:pt x="2711" y="546"/>
                  </a:cubicBezTo>
                  <a:cubicBezTo>
                    <a:pt x="2431" y="189"/>
                    <a:pt x="2015" y="1"/>
                    <a:pt x="1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5995127" y="3297998"/>
              <a:ext cx="126300" cy="115025"/>
            </a:xfrm>
            <a:custGeom>
              <a:rect b="b" l="l" r="r" t="t"/>
              <a:pathLst>
                <a:path extrusionOk="0" h="2826" w="3103">
                  <a:moveTo>
                    <a:pt x="1557" y="0"/>
                  </a:moveTo>
                  <a:cubicBezTo>
                    <a:pt x="1196" y="0"/>
                    <a:pt x="835" y="140"/>
                    <a:pt x="560" y="420"/>
                  </a:cubicBezTo>
                  <a:cubicBezTo>
                    <a:pt x="0" y="969"/>
                    <a:pt x="0" y="1865"/>
                    <a:pt x="560" y="2414"/>
                  </a:cubicBezTo>
                  <a:cubicBezTo>
                    <a:pt x="835" y="2688"/>
                    <a:pt x="1196" y="2826"/>
                    <a:pt x="1557" y="2826"/>
                  </a:cubicBezTo>
                  <a:cubicBezTo>
                    <a:pt x="1918" y="2826"/>
                    <a:pt x="2280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80" y="140"/>
                    <a:pt x="1918" y="0"/>
                    <a:pt x="1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6119595" y="3297998"/>
              <a:ext cx="126300" cy="115025"/>
            </a:xfrm>
            <a:custGeom>
              <a:rect b="b" l="l" r="r" t="t"/>
              <a:pathLst>
                <a:path extrusionOk="0" h="2826" w="3103">
                  <a:moveTo>
                    <a:pt x="1551" y="0"/>
                  </a:moveTo>
                  <a:cubicBezTo>
                    <a:pt x="1190" y="0"/>
                    <a:pt x="829" y="140"/>
                    <a:pt x="549" y="420"/>
                  </a:cubicBezTo>
                  <a:cubicBezTo>
                    <a:pt x="0" y="969"/>
                    <a:pt x="0" y="1865"/>
                    <a:pt x="549" y="2414"/>
                  </a:cubicBezTo>
                  <a:cubicBezTo>
                    <a:pt x="829" y="2688"/>
                    <a:pt x="1190" y="2826"/>
                    <a:pt x="1551" y="2826"/>
                  </a:cubicBezTo>
                  <a:cubicBezTo>
                    <a:pt x="1913" y="2826"/>
                    <a:pt x="2274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74" y="140"/>
                    <a:pt x="1913" y="0"/>
                    <a:pt x="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6403617" y="3216430"/>
              <a:ext cx="126300" cy="114862"/>
            </a:xfrm>
            <a:custGeom>
              <a:rect b="b" l="l" r="r" t="t"/>
              <a:pathLst>
                <a:path extrusionOk="0" h="2822" w="3103">
                  <a:moveTo>
                    <a:pt x="1555" y="1"/>
                  </a:moveTo>
                  <a:cubicBezTo>
                    <a:pt x="913" y="1"/>
                    <a:pt x="333" y="439"/>
                    <a:pt x="179" y="1091"/>
                  </a:cubicBezTo>
                  <a:cubicBezTo>
                    <a:pt x="0" y="1853"/>
                    <a:pt x="471" y="2603"/>
                    <a:pt x="1232" y="2783"/>
                  </a:cubicBezTo>
                  <a:cubicBezTo>
                    <a:pt x="1343" y="2809"/>
                    <a:pt x="1454" y="2821"/>
                    <a:pt x="1563" y="2821"/>
                  </a:cubicBezTo>
                  <a:cubicBezTo>
                    <a:pt x="2201" y="2821"/>
                    <a:pt x="2770" y="2392"/>
                    <a:pt x="2923" y="1741"/>
                  </a:cubicBezTo>
                  <a:cubicBezTo>
                    <a:pt x="3103" y="979"/>
                    <a:pt x="2632" y="218"/>
                    <a:pt x="1882" y="39"/>
                  </a:cubicBezTo>
                  <a:cubicBezTo>
                    <a:pt x="1772" y="13"/>
                    <a:pt x="1663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6363036" y="2912097"/>
              <a:ext cx="23730" cy="606345"/>
            </a:xfrm>
            <a:custGeom>
              <a:rect b="b" l="l" r="r" t="t"/>
              <a:pathLst>
                <a:path extrusionOk="0" h="14897" w="583">
                  <a:moveTo>
                    <a:pt x="0" y="0"/>
                  </a:moveTo>
                  <a:lnTo>
                    <a:pt x="0" y="14897"/>
                  </a:lnTo>
                  <a:lnTo>
                    <a:pt x="583" y="1489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5658680" y="3460970"/>
              <a:ext cx="771842" cy="81201"/>
            </a:xfrm>
            <a:custGeom>
              <a:rect b="b" l="l" r="r" t="t"/>
              <a:pathLst>
                <a:path extrusionOk="0" h="1995" w="18963">
                  <a:moveTo>
                    <a:pt x="0" y="0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5637718" y="3477373"/>
              <a:ext cx="771842" cy="81201"/>
            </a:xfrm>
            <a:custGeom>
              <a:rect b="b" l="l" r="r" t="t"/>
              <a:pathLst>
                <a:path extrusionOk="0" h="1995" w="18963">
                  <a:moveTo>
                    <a:pt x="0" y="1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5805005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5929026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56" y="10583"/>
                    <a:pt x="135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6052558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6299215" y="2930902"/>
              <a:ext cx="174614" cy="349105"/>
            </a:xfrm>
            <a:custGeom>
              <a:rect b="b" l="l" r="r" t="t"/>
              <a:pathLst>
                <a:path extrusionOk="0" h="8577" w="4290">
                  <a:moveTo>
                    <a:pt x="175" y="0"/>
                  </a:moveTo>
                  <a:cubicBezTo>
                    <a:pt x="88" y="0"/>
                    <a:pt x="1" y="84"/>
                    <a:pt x="45" y="188"/>
                  </a:cubicBezTo>
                  <a:lnTo>
                    <a:pt x="3999" y="8487"/>
                  </a:lnTo>
                  <a:cubicBezTo>
                    <a:pt x="4021" y="8543"/>
                    <a:pt x="4066" y="8566"/>
                    <a:pt x="4122" y="8577"/>
                  </a:cubicBezTo>
                  <a:cubicBezTo>
                    <a:pt x="4144" y="8577"/>
                    <a:pt x="4167" y="8566"/>
                    <a:pt x="4189" y="8554"/>
                  </a:cubicBezTo>
                  <a:cubicBezTo>
                    <a:pt x="4256" y="8521"/>
                    <a:pt x="4290" y="8442"/>
                    <a:pt x="4256" y="8375"/>
                  </a:cubicBezTo>
                  <a:lnTo>
                    <a:pt x="291" y="76"/>
                  </a:lnTo>
                  <a:cubicBezTo>
                    <a:pt x="265" y="22"/>
                    <a:pt x="220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5737520" y="3314523"/>
              <a:ext cx="131347" cy="115147"/>
            </a:xfrm>
            <a:custGeom>
              <a:rect b="b" l="l" r="r" t="t"/>
              <a:pathLst>
                <a:path extrusionOk="0" h="2829" w="3227">
                  <a:moveTo>
                    <a:pt x="1616" y="0"/>
                  </a:moveTo>
                  <a:cubicBezTo>
                    <a:pt x="1145" y="0"/>
                    <a:pt x="684" y="236"/>
                    <a:pt x="415" y="664"/>
                  </a:cubicBezTo>
                  <a:cubicBezTo>
                    <a:pt x="1" y="1325"/>
                    <a:pt x="203" y="2198"/>
                    <a:pt x="863" y="2613"/>
                  </a:cubicBezTo>
                  <a:cubicBezTo>
                    <a:pt x="1096" y="2759"/>
                    <a:pt x="1355" y="2828"/>
                    <a:pt x="1611" y="2828"/>
                  </a:cubicBezTo>
                  <a:cubicBezTo>
                    <a:pt x="2083" y="2828"/>
                    <a:pt x="2544" y="2593"/>
                    <a:pt x="2812" y="2165"/>
                  </a:cubicBezTo>
                  <a:cubicBezTo>
                    <a:pt x="3227" y="1504"/>
                    <a:pt x="3025" y="630"/>
                    <a:pt x="2364" y="216"/>
                  </a:cubicBezTo>
                  <a:cubicBezTo>
                    <a:pt x="2132" y="70"/>
                    <a:pt x="1873" y="0"/>
                    <a:pt x="1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5865204" y="3315174"/>
              <a:ext cx="128131" cy="114985"/>
            </a:xfrm>
            <a:custGeom>
              <a:rect b="b" l="l" r="r" t="t"/>
              <a:pathLst>
                <a:path extrusionOk="0" h="2825" w="3148">
                  <a:moveTo>
                    <a:pt x="1567" y="1"/>
                  </a:moveTo>
                  <a:cubicBezTo>
                    <a:pt x="966" y="1"/>
                    <a:pt x="406" y="396"/>
                    <a:pt x="224" y="1006"/>
                  </a:cubicBezTo>
                  <a:cubicBezTo>
                    <a:pt x="0" y="1746"/>
                    <a:pt x="415" y="2541"/>
                    <a:pt x="1165" y="2765"/>
                  </a:cubicBezTo>
                  <a:cubicBezTo>
                    <a:pt x="1301" y="2805"/>
                    <a:pt x="1438" y="2825"/>
                    <a:pt x="1572" y="2825"/>
                  </a:cubicBezTo>
                  <a:cubicBezTo>
                    <a:pt x="2181" y="2825"/>
                    <a:pt x="2740" y="2429"/>
                    <a:pt x="2924" y="1824"/>
                  </a:cubicBezTo>
                  <a:cubicBezTo>
                    <a:pt x="3148" y="1074"/>
                    <a:pt x="2733" y="289"/>
                    <a:pt x="1983" y="65"/>
                  </a:cubicBezTo>
                  <a:cubicBezTo>
                    <a:pt x="1845" y="22"/>
                    <a:pt x="1704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5987352" y="3314441"/>
              <a:ext cx="126788" cy="115310"/>
            </a:xfrm>
            <a:custGeom>
              <a:rect b="b" l="l" r="r" t="t"/>
              <a:pathLst>
                <a:path extrusionOk="0" h="2833" w="3115">
                  <a:moveTo>
                    <a:pt x="1556" y="1"/>
                  </a:moveTo>
                  <a:cubicBezTo>
                    <a:pt x="914" y="1"/>
                    <a:pt x="334" y="439"/>
                    <a:pt x="180" y="1092"/>
                  </a:cubicBezTo>
                  <a:cubicBezTo>
                    <a:pt x="1" y="1853"/>
                    <a:pt x="471" y="2615"/>
                    <a:pt x="1233" y="2794"/>
                  </a:cubicBezTo>
                  <a:cubicBezTo>
                    <a:pt x="1342" y="2820"/>
                    <a:pt x="1452" y="2832"/>
                    <a:pt x="1559" y="2832"/>
                  </a:cubicBezTo>
                  <a:cubicBezTo>
                    <a:pt x="2201" y="2832"/>
                    <a:pt x="2782" y="2393"/>
                    <a:pt x="2935" y="1741"/>
                  </a:cubicBezTo>
                  <a:cubicBezTo>
                    <a:pt x="3115" y="980"/>
                    <a:pt x="2644" y="218"/>
                    <a:pt x="1883" y="39"/>
                  </a:cubicBezTo>
                  <a:cubicBezTo>
                    <a:pt x="1773" y="13"/>
                    <a:pt x="1664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6111821" y="3314889"/>
              <a:ext cx="126788" cy="114862"/>
            </a:xfrm>
            <a:custGeom>
              <a:rect b="b" l="l" r="r" t="t"/>
              <a:pathLst>
                <a:path extrusionOk="0" h="2822" w="3115">
                  <a:moveTo>
                    <a:pt x="1556" y="1"/>
                  </a:moveTo>
                  <a:cubicBezTo>
                    <a:pt x="914" y="1"/>
                    <a:pt x="333" y="438"/>
                    <a:pt x="180" y="1081"/>
                  </a:cubicBezTo>
                  <a:cubicBezTo>
                    <a:pt x="1" y="1842"/>
                    <a:pt x="471" y="2604"/>
                    <a:pt x="1233" y="2783"/>
                  </a:cubicBezTo>
                  <a:cubicBezTo>
                    <a:pt x="1342" y="2809"/>
                    <a:pt x="1452" y="2821"/>
                    <a:pt x="1559" y="2821"/>
                  </a:cubicBezTo>
                  <a:cubicBezTo>
                    <a:pt x="2201" y="2821"/>
                    <a:pt x="2782" y="2382"/>
                    <a:pt x="2935" y="1730"/>
                  </a:cubicBezTo>
                  <a:cubicBezTo>
                    <a:pt x="3114" y="969"/>
                    <a:pt x="2644" y="218"/>
                    <a:pt x="1882" y="39"/>
                  </a:cubicBezTo>
                  <a:cubicBezTo>
                    <a:pt x="1773" y="13"/>
                    <a:pt x="1663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6396290" y="3233281"/>
              <a:ext cx="126341" cy="114862"/>
            </a:xfrm>
            <a:custGeom>
              <a:rect b="b" l="l" r="r" t="t"/>
              <a:pathLst>
                <a:path extrusionOk="0" h="2822" w="3104">
                  <a:moveTo>
                    <a:pt x="1549" y="1"/>
                  </a:moveTo>
                  <a:cubicBezTo>
                    <a:pt x="914" y="1"/>
                    <a:pt x="334" y="440"/>
                    <a:pt x="180" y="1092"/>
                  </a:cubicBezTo>
                  <a:cubicBezTo>
                    <a:pt x="1" y="1842"/>
                    <a:pt x="471" y="2604"/>
                    <a:pt x="1222" y="2783"/>
                  </a:cubicBezTo>
                  <a:cubicBezTo>
                    <a:pt x="1331" y="2809"/>
                    <a:pt x="1441" y="2821"/>
                    <a:pt x="1548" y="2821"/>
                  </a:cubicBezTo>
                  <a:cubicBezTo>
                    <a:pt x="2190" y="2821"/>
                    <a:pt x="2771" y="2383"/>
                    <a:pt x="2924" y="1730"/>
                  </a:cubicBezTo>
                  <a:cubicBezTo>
                    <a:pt x="3103" y="980"/>
                    <a:pt x="2633" y="218"/>
                    <a:pt x="1871" y="39"/>
                  </a:cubicBezTo>
                  <a:cubicBezTo>
                    <a:pt x="1764" y="13"/>
                    <a:pt x="1656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5687375" y="2912097"/>
              <a:ext cx="722184" cy="48355"/>
            </a:xfrm>
            <a:custGeom>
              <a:rect b="b" l="l" r="r" t="t"/>
              <a:pathLst>
                <a:path extrusionOk="0" h="1188" w="17743">
                  <a:moveTo>
                    <a:pt x="1" y="0"/>
                  </a:moveTo>
                  <a:lnTo>
                    <a:pt x="1" y="1187"/>
                  </a:lnTo>
                  <a:lnTo>
                    <a:pt x="17743" y="1187"/>
                  </a:lnTo>
                  <a:lnTo>
                    <a:pt x="17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5653185" y="3455516"/>
              <a:ext cx="782831" cy="92110"/>
            </a:xfrm>
            <a:custGeom>
              <a:rect b="b" l="l" r="r" t="t"/>
              <a:pathLst>
                <a:path extrusionOk="0" h="2263" w="19233">
                  <a:moveTo>
                    <a:pt x="18952" y="280"/>
                  </a:moveTo>
                  <a:lnTo>
                    <a:pt x="18952" y="1983"/>
                  </a:lnTo>
                  <a:lnTo>
                    <a:pt x="281" y="1983"/>
                  </a:lnTo>
                  <a:lnTo>
                    <a:pt x="281" y="280"/>
                  </a:lnTo>
                  <a:close/>
                  <a:moveTo>
                    <a:pt x="135" y="0"/>
                  </a:moveTo>
                  <a:cubicBezTo>
                    <a:pt x="57" y="0"/>
                    <a:pt x="1" y="56"/>
                    <a:pt x="1" y="134"/>
                  </a:cubicBezTo>
                  <a:lnTo>
                    <a:pt x="1" y="2128"/>
                  </a:lnTo>
                  <a:cubicBezTo>
                    <a:pt x="1" y="2207"/>
                    <a:pt x="57" y="2263"/>
                    <a:pt x="135" y="2263"/>
                  </a:cubicBezTo>
                  <a:lnTo>
                    <a:pt x="19098" y="2263"/>
                  </a:lnTo>
                  <a:cubicBezTo>
                    <a:pt x="19176" y="2263"/>
                    <a:pt x="19232" y="2207"/>
                    <a:pt x="19232" y="2128"/>
                  </a:cubicBezTo>
                  <a:lnTo>
                    <a:pt x="19232" y="134"/>
                  </a:lnTo>
                  <a:cubicBezTo>
                    <a:pt x="19232" y="56"/>
                    <a:pt x="19176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5726124" y="3292014"/>
              <a:ext cx="148239" cy="126585"/>
            </a:xfrm>
            <a:custGeom>
              <a:rect b="b" l="l" r="r" t="t"/>
              <a:pathLst>
                <a:path extrusionOk="0" h="3110" w="3642">
                  <a:moveTo>
                    <a:pt x="2084" y="287"/>
                  </a:moveTo>
                  <a:cubicBezTo>
                    <a:pt x="2779" y="287"/>
                    <a:pt x="3350" y="858"/>
                    <a:pt x="3350" y="1553"/>
                  </a:cubicBezTo>
                  <a:cubicBezTo>
                    <a:pt x="3350" y="2326"/>
                    <a:pt x="2724" y="2838"/>
                    <a:pt x="2070" y="2838"/>
                  </a:cubicBezTo>
                  <a:cubicBezTo>
                    <a:pt x="1757" y="2838"/>
                    <a:pt x="1438" y="2721"/>
                    <a:pt x="1177" y="2460"/>
                  </a:cubicBezTo>
                  <a:cubicBezTo>
                    <a:pt x="371" y="1654"/>
                    <a:pt x="942" y="287"/>
                    <a:pt x="2084" y="287"/>
                  </a:cubicBezTo>
                  <a:close/>
                  <a:moveTo>
                    <a:pt x="2069" y="1"/>
                  </a:moveTo>
                  <a:cubicBezTo>
                    <a:pt x="1688" y="1"/>
                    <a:pt x="1301" y="141"/>
                    <a:pt x="987" y="455"/>
                  </a:cubicBezTo>
                  <a:cubicBezTo>
                    <a:pt x="1" y="1430"/>
                    <a:pt x="695" y="3110"/>
                    <a:pt x="2084" y="3110"/>
                  </a:cubicBezTo>
                  <a:cubicBezTo>
                    <a:pt x="2936" y="3110"/>
                    <a:pt x="3630" y="2415"/>
                    <a:pt x="3641" y="1564"/>
                  </a:cubicBezTo>
                  <a:cubicBezTo>
                    <a:pt x="3641" y="623"/>
                    <a:pt x="2869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5851528" y="3292014"/>
              <a:ext cx="148198" cy="126585"/>
            </a:xfrm>
            <a:custGeom>
              <a:rect b="b" l="l" r="r" t="t"/>
              <a:pathLst>
                <a:path extrusionOk="0" h="3110" w="3641">
                  <a:moveTo>
                    <a:pt x="2083" y="287"/>
                  </a:moveTo>
                  <a:cubicBezTo>
                    <a:pt x="2778" y="287"/>
                    <a:pt x="3349" y="858"/>
                    <a:pt x="3360" y="1553"/>
                  </a:cubicBezTo>
                  <a:cubicBezTo>
                    <a:pt x="3360" y="2326"/>
                    <a:pt x="2729" y="2833"/>
                    <a:pt x="2071" y="2833"/>
                  </a:cubicBezTo>
                  <a:cubicBezTo>
                    <a:pt x="1757" y="2833"/>
                    <a:pt x="1437" y="2717"/>
                    <a:pt x="1176" y="2460"/>
                  </a:cubicBezTo>
                  <a:cubicBezTo>
                    <a:pt x="381" y="1654"/>
                    <a:pt x="941" y="287"/>
                    <a:pt x="2083" y="287"/>
                  </a:cubicBezTo>
                  <a:close/>
                  <a:moveTo>
                    <a:pt x="2069" y="0"/>
                  </a:moveTo>
                  <a:cubicBezTo>
                    <a:pt x="1688" y="0"/>
                    <a:pt x="1300" y="141"/>
                    <a:pt x="986" y="455"/>
                  </a:cubicBezTo>
                  <a:cubicBezTo>
                    <a:pt x="0" y="1441"/>
                    <a:pt x="695" y="3110"/>
                    <a:pt x="2083" y="3110"/>
                  </a:cubicBezTo>
                  <a:cubicBezTo>
                    <a:pt x="2935" y="3110"/>
                    <a:pt x="3640" y="2415"/>
                    <a:pt x="3640" y="1553"/>
                  </a:cubicBezTo>
                  <a:cubicBezTo>
                    <a:pt x="3640" y="620"/>
                    <a:pt x="2870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5973676" y="3292014"/>
              <a:ext cx="148239" cy="126585"/>
            </a:xfrm>
            <a:custGeom>
              <a:rect b="b" l="l" r="r" t="t"/>
              <a:pathLst>
                <a:path extrusionOk="0" h="3110" w="3642">
                  <a:moveTo>
                    <a:pt x="2084" y="287"/>
                  </a:moveTo>
                  <a:cubicBezTo>
                    <a:pt x="2779" y="287"/>
                    <a:pt x="3350" y="858"/>
                    <a:pt x="3361" y="1553"/>
                  </a:cubicBezTo>
                  <a:cubicBezTo>
                    <a:pt x="3361" y="2326"/>
                    <a:pt x="2730" y="2838"/>
                    <a:pt x="2072" y="2838"/>
                  </a:cubicBezTo>
                  <a:cubicBezTo>
                    <a:pt x="1758" y="2838"/>
                    <a:pt x="1438" y="2721"/>
                    <a:pt x="1177" y="2460"/>
                  </a:cubicBezTo>
                  <a:cubicBezTo>
                    <a:pt x="382" y="1654"/>
                    <a:pt x="942" y="287"/>
                    <a:pt x="2084" y="287"/>
                  </a:cubicBezTo>
                  <a:close/>
                  <a:moveTo>
                    <a:pt x="2068" y="0"/>
                  </a:moveTo>
                  <a:cubicBezTo>
                    <a:pt x="1688" y="0"/>
                    <a:pt x="1301" y="141"/>
                    <a:pt x="987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41" y="1553"/>
                  </a:cubicBezTo>
                  <a:cubicBezTo>
                    <a:pt x="3634" y="620"/>
                    <a:pt x="2865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6098145" y="3292014"/>
              <a:ext cx="147750" cy="126585"/>
            </a:xfrm>
            <a:custGeom>
              <a:rect b="b" l="l" r="r" t="t"/>
              <a:pathLst>
                <a:path extrusionOk="0" h="3110" w="3630">
                  <a:moveTo>
                    <a:pt x="2084" y="287"/>
                  </a:moveTo>
                  <a:cubicBezTo>
                    <a:pt x="2778" y="287"/>
                    <a:pt x="3350" y="858"/>
                    <a:pt x="3350" y="1553"/>
                  </a:cubicBezTo>
                  <a:cubicBezTo>
                    <a:pt x="3350" y="2326"/>
                    <a:pt x="2724" y="2833"/>
                    <a:pt x="2069" y="2833"/>
                  </a:cubicBezTo>
                  <a:cubicBezTo>
                    <a:pt x="1756" y="2833"/>
                    <a:pt x="1437" y="2717"/>
                    <a:pt x="1177" y="2460"/>
                  </a:cubicBezTo>
                  <a:cubicBezTo>
                    <a:pt x="370" y="1654"/>
                    <a:pt x="942" y="287"/>
                    <a:pt x="2084" y="287"/>
                  </a:cubicBezTo>
                  <a:close/>
                  <a:moveTo>
                    <a:pt x="2064" y="0"/>
                  </a:moveTo>
                  <a:cubicBezTo>
                    <a:pt x="1682" y="0"/>
                    <a:pt x="1293" y="141"/>
                    <a:pt x="975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30" y="1553"/>
                  </a:cubicBezTo>
                  <a:cubicBezTo>
                    <a:pt x="3630" y="620"/>
                    <a:pt x="2864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6382614" y="3210569"/>
              <a:ext cx="147750" cy="126910"/>
            </a:xfrm>
            <a:custGeom>
              <a:rect b="b" l="l" r="r" t="t"/>
              <a:pathLst>
                <a:path extrusionOk="0" h="3118" w="3630">
                  <a:moveTo>
                    <a:pt x="2073" y="283"/>
                  </a:moveTo>
                  <a:cubicBezTo>
                    <a:pt x="2779" y="283"/>
                    <a:pt x="3350" y="855"/>
                    <a:pt x="3350" y="1560"/>
                  </a:cubicBezTo>
                  <a:cubicBezTo>
                    <a:pt x="3350" y="2328"/>
                    <a:pt x="2721" y="2838"/>
                    <a:pt x="2064" y="2838"/>
                  </a:cubicBezTo>
                  <a:cubicBezTo>
                    <a:pt x="1753" y="2838"/>
                    <a:pt x="1436" y="2723"/>
                    <a:pt x="1177" y="2467"/>
                  </a:cubicBezTo>
                  <a:cubicBezTo>
                    <a:pt x="370" y="1661"/>
                    <a:pt x="942" y="283"/>
                    <a:pt x="2073" y="283"/>
                  </a:cubicBezTo>
                  <a:close/>
                  <a:moveTo>
                    <a:pt x="2069" y="0"/>
                  </a:moveTo>
                  <a:cubicBezTo>
                    <a:pt x="1686" y="0"/>
                    <a:pt x="1295" y="143"/>
                    <a:pt x="975" y="463"/>
                  </a:cubicBezTo>
                  <a:cubicBezTo>
                    <a:pt x="1" y="1437"/>
                    <a:pt x="695" y="3117"/>
                    <a:pt x="2073" y="3117"/>
                  </a:cubicBezTo>
                  <a:cubicBezTo>
                    <a:pt x="2935" y="3117"/>
                    <a:pt x="3630" y="2423"/>
                    <a:pt x="3630" y="1560"/>
                  </a:cubicBezTo>
                  <a:cubicBezTo>
                    <a:pt x="3630" y="622"/>
                    <a:pt x="286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2" name="Google Shape;2112;p33"/>
          <p:cNvGrpSpPr/>
          <p:nvPr/>
        </p:nvGrpSpPr>
        <p:grpSpPr>
          <a:xfrm>
            <a:off x="2854615" y="4303294"/>
            <a:ext cx="1566619" cy="589457"/>
            <a:chOff x="2854615" y="4303294"/>
            <a:chExt cx="1566619" cy="589457"/>
          </a:xfrm>
        </p:grpSpPr>
        <p:grpSp>
          <p:nvGrpSpPr>
            <p:cNvPr id="2113" name="Google Shape;2113;p33"/>
            <p:cNvGrpSpPr/>
            <p:nvPr/>
          </p:nvGrpSpPr>
          <p:grpSpPr>
            <a:xfrm>
              <a:off x="4066850" y="4303294"/>
              <a:ext cx="354384" cy="339161"/>
              <a:chOff x="1190625" y="346475"/>
              <a:chExt cx="5219200" cy="5002375"/>
            </a:xfrm>
          </p:grpSpPr>
          <p:sp>
            <p:nvSpPr>
              <p:cNvPr id="2114" name="Google Shape;2114;p3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3"/>
            <p:cNvGrpSpPr/>
            <p:nvPr/>
          </p:nvGrpSpPr>
          <p:grpSpPr>
            <a:xfrm rot="3599985">
              <a:off x="3447778" y="4455346"/>
              <a:ext cx="380060" cy="363768"/>
              <a:chOff x="2057567" y="690970"/>
              <a:chExt cx="352891" cy="337790"/>
            </a:xfrm>
          </p:grpSpPr>
          <p:sp>
            <p:nvSpPr>
              <p:cNvPr id="2117" name="Google Shape;2117;p3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9" name="Google Shape;2129;p33"/>
            <p:cNvGrpSpPr/>
            <p:nvPr/>
          </p:nvGrpSpPr>
          <p:grpSpPr>
            <a:xfrm>
              <a:off x="2854615" y="4319829"/>
              <a:ext cx="354151" cy="390910"/>
              <a:chOff x="1433575" y="238125"/>
              <a:chExt cx="4740975" cy="5226075"/>
            </a:xfrm>
          </p:grpSpPr>
          <p:sp>
            <p:nvSpPr>
              <p:cNvPr id="2130" name="Google Shape;2130;p3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1" name="Google Shape;2141;p33"/>
          <p:cNvGrpSpPr/>
          <p:nvPr/>
        </p:nvGrpSpPr>
        <p:grpSpPr>
          <a:xfrm>
            <a:off x="7490016" y="535005"/>
            <a:ext cx="1037880" cy="1328865"/>
            <a:chOff x="7490016" y="535005"/>
            <a:chExt cx="1037880" cy="1328865"/>
          </a:xfrm>
        </p:grpSpPr>
        <p:sp>
          <p:nvSpPr>
            <p:cNvPr id="2142" name="Google Shape;2142;p33"/>
            <p:cNvSpPr/>
            <p:nvPr/>
          </p:nvSpPr>
          <p:spPr>
            <a:xfrm flipH="1" rot="3844445">
              <a:off x="7521081" y="90207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9899856">
              <a:off x="7517438" y="152094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4" name="Google Shape;2144;p33"/>
            <p:cNvGrpSpPr/>
            <p:nvPr/>
          </p:nvGrpSpPr>
          <p:grpSpPr>
            <a:xfrm>
              <a:off x="8210250" y="535005"/>
              <a:ext cx="317645" cy="350147"/>
              <a:chOff x="1433575" y="238125"/>
              <a:chExt cx="4740975" cy="5226075"/>
            </a:xfrm>
          </p:grpSpPr>
          <p:sp>
            <p:nvSpPr>
              <p:cNvPr id="2145" name="Google Shape;2145;p3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6" name="Google Shape;2156;p33"/>
            <p:cNvGrpSpPr/>
            <p:nvPr/>
          </p:nvGrpSpPr>
          <p:grpSpPr>
            <a:xfrm rot="-1799794">
              <a:off x="8098764" y="1176264"/>
              <a:ext cx="365703" cy="350054"/>
              <a:chOff x="2057567" y="690970"/>
              <a:chExt cx="352891" cy="337790"/>
            </a:xfrm>
          </p:grpSpPr>
          <p:sp>
            <p:nvSpPr>
              <p:cNvPr id="2157" name="Google Shape;2157;p3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69" name="Google Shape;2169;p33"/>
          <p:cNvSpPr txBox="1"/>
          <p:nvPr>
            <p:ph type="ctrTitle"/>
          </p:nvPr>
        </p:nvSpPr>
        <p:spPr>
          <a:xfrm>
            <a:off x="1242850" y="1062325"/>
            <a:ext cx="5617500" cy="22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DataFest 2024</a:t>
            </a:r>
            <a:endParaRPr sz="24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C.R.A.K.ing the Code to Improve Student Learning</a:t>
            </a:r>
            <a:endParaRPr sz="3800">
              <a:solidFill>
                <a:schemeClr val="accent3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34"/>
          <p:cNvGrpSpPr/>
          <p:nvPr/>
        </p:nvGrpSpPr>
        <p:grpSpPr>
          <a:xfrm>
            <a:off x="-9900" y="0"/>
            <a:ext cx="9163800" cy="5143500"/>
            <a:chOff x="0" y="0"/>
            <a:chExt cx="9163800" cy="5143500"/>
          </a:xfrm>
        </p:grpSpPr>
        <p:sp>
          <p:nvSpPr>
            <p:cNvPr id="2175" name="Google Shape;2175;p34"/>
            <p:cNvSpPr/>
            <p:nvPr/>
          </p:nvSpPr>
          <p:spPr>
            <a:xfrm>
              <a:off x="0" y="0"/>
              <a:ext cx="4581900" cy="5143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4581900" y="0"/>
              <a:ext cx="4581900" cy="5143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177" name="Google Shape;2177;p34"/>
          <p:cNvSpPr txBox="1"/>
          <p:nvPr>
            <p:ph idx="4294967295" type="title"/>
          </p:nvPr>
        </p:nvSpPr>
        <p:spPr>
          <a:xfrm>
            <a:off x="783325" y="223900"/>
            <a:ext cx="302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Motivation</a:t>
            </a:r>
            <a:endParaRPr sz="3400"/>
          </a:p>
        </p:txBody>
      </p:sp>
      <p:sp>
        <p:nvSpPr>
          <p:cNvPr id="2178" name="Google Shape;2178;p34"/>
          <p:cNvSpPr txBox="1"/>
          <p:nvPr>
            <p:ph idx="4294967295" type="title"/>
          </p:nvPr>
        </p:nvSpPr>
        <p:spPr>
          <a:xfrm>
            <a:off x="4578675" y="186350"/>
            <a:ext cx="45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Recommendations</a:t>
            </a:r>
            <a:endParaRPr sz="3400"/>
          </a:p>
        </p:txBody>
      </p:sp>
      <p:sp>
        <p:nvSpPr>
          <p:cNvPr id="2179" name="Google Shape;2179;p34"/>
          <p:cNvSpPr txBox="1"/>
          <p:nvPr>
            <p:ph idx="4294967295" type="body"/>
          </p:nvPr>
        </p:nvSpPr>
        <p:spPr>
          <a:xfrm>
            <a:off x="244550" y="906525"/>
            <a:ext cx="40581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Later chapters → more difficult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Impact of non-review questions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Newest Version (5.2)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80" name="Google Shape;2180;p34"/>
          <p:cNvSpPr txBox="1"/>
          <p:nvPr>
            <p:ph idx="4294967295" type="body"/>
          </p:nvPr>
        </p:nvSpPr>
        <p:spPr>
          <a:xfrm>
            <a:off x="4743000" y="906525"/>
            <a:ext cx="4353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 more: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Non-review items in later chapters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Cloze with drag and drop questions</a:t>
            </a:r>
            <a:endParaRPr sz="2000"/>
          </a:p>
        </p:txBody>
      </p:sp>
      <p:pic>
        <p:nvPicPr>
          <p:cNvPr id="2181" name="Google Shape;2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75" y="3294763"/>
            <a:ext cx="4353601" cy="12984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2" name="Google Shape;21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12" y="2872375"/>
            <a:ext cx="3467987" cy="2143200"/>
          </a:xfrm>
          <a:prstGeom prst="rect">
            <a:avLst/>
          </a:prstGeom>
          <a:noFill/>
          <a:ln cap="flat" cmpd="sng" w="28575">
            <a:solidFill>
              <a:srgbClr val="D55E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8" name="Google Shape;2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5" y="1397700"/>
            <a:ext cx="4456552" cy="2755751"/>
          </a:xfrm>
          <a:prstGeom prst="rect">
            <a:avLst/>
          </a:prstGeom>
          <a:noFill/>
          <a:ln cap="flat" cmpd="sng" w="28575">
            <a:solidFill>
              <a:srgbClr val="D55E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9" name="Google Shape;21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400" y="2430425"/>
            <a:ext cx="4453129" cy="2525861"/>
          </a:xfrm>
          <a:prstGeom prst="rect">
            <a:avLst/>
          </a:prstGeom>
          <a:noFill/>
          <a:ln cap="flat" cmpd="sng" w="28575">
            <a:solidFill>
              <a:srgbClr val="009E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0" name="Google Shape;2190;p35"/>
          <p:cNvSpPr txBox="1"/>
          <p:nvPr/>
        </p:nvSpPr>
        <p:spPr>
          <a:xfrm>
            <a:off x="1498050" y="152350"/>
            <a:ext cx="61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rPr>
              <a:t>Multivariate</a:t>
            </a:r>
            <a:r>
              <a:rPr lang="en" sz="36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rPr>
              <a:t> Regression </a:t>
            </a:r>
            <a:endParaRPr sz="3600">
              <a:solidFill>
                <a:schemeClr val="accent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191" name="Google Shape;2191;p35"/>
          <p:cNvSpPr txBox="1"/>
          <p:nvPr>
            <p:ph type="title"/>
          </p:nvPr>
        </p:nvSpPr>
        <p:spPr>
          <a:xfrm>
            <a:off x="5057425" y="1561987"/>
            <a:ext cx="37272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E73"/>
                </a:solidFill>
              </a:rPr>
              <a:t>p-value</a:t>
            </a:r>
            <a:r>
              <a:rPr lang="en">
                <a:solidFill>
                  <a:srgbClr val="009E73"/>
                </a:solidFill>
              </a:rPr>
              <a:t> = 0.00162</a:t>
            </a:r>
            <a:endParaRPr>
              <a:solidFill>
                <a:srgbClr val="009E73"/>
              </a:solidFill>
            </a:endParaRPr>
          </a:p>
        </p:txBody>
      </p:sp>
      <p:grpSp>
        <p:nvGrpSpPr>
          <p:cNvPr id="2192" name="Google Shape;2192;p35"/>
          <p:cNvGrpSpPr/>
          <p:nvPr/>
        </p:nvGrpSpPr>
        <p:grpSpPr>
          <a:xfrm>
            <a:off x="588000" y="758975"/>
            <a:ext cx="8083800" cy="480600"/>
            <a:chOff x="599001" y="682775"/>
            <a:chExt cx="7818744" cy="480600"/>
          </a:xfrm>
        </p:grpSpPr>
        <p:sp>
          <p:nvSpPr>
            <p:cNvPr id="2193" name="Google Shape;2193;p35"/>
            <p:cNvSpPr txBox="1"/>
            <p:nvPr/>
          </p:nvSpPr>
          <p:spPr>
            <a:xfrm>
              <a:off x="599001" y="682775"/>
              <a:ext cx="38052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Response: </a:t>
              </a:r>
              <a:r>
                <a:rPr lang="en" sz="1800">
                  <a:solidFill>
                    <a:srgbClr val="D55E00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EOC</a:t>
              </a: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 </a:t>
              </a:r>
              <a:r>
                <a:rPr lang="en" sz="1800">
                  <a:solidFill>
                    <a:srgbClr val="21212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&amp;</a:t>
              </a: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 </a:t>
              </a:r>
              <a:r>
                <a:rPr lang="en" sz="1800">
                  <a:solidFill>
                    <a:srgbClr val="009E73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Engagemen</a:t>
              </a:r>
              <a:r>
                <a:rPr lang="en" sz="1800">
                  <a:solidFill>
                    <a:srgbClr val="009E73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t</a:t>
              </a:r>
              <a:endParaRPr sz="1800">
                <a:solidFill>
                  <a:srgbClr val="009E73"/>
                </a:solidFill>
              </a:endParaRPr>
            </a:p>
          </p:txBody>
        </p:sp>
        <p:sp>
          <p:nvSpPr>
            <p:cNvPr id="2194" name="Google Shape;2194;p35"/>
            <p:cNvSpPr txBox="1"/>
            <p:nvPr/>
          </p:nvSpPr>
          <p:spPr>
            <a:xfrm>
              <a:off x="4491945" y="682775"/>
              <a:ext cx="3925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Explanatory: Non-Review Items</a:t>
              </a:r>
              <a:endParaRPr sz="1800"/>
            </a:p>
          </p:txBody>
        </p:sp>
      </p:grpSp>
      <p:sp>
        <p:nvSpPr>
          <p:cNvPr id="2195" name="Google Shape;2195;p35"/>
          <p:cNvSpPr txBox="1"/>
          <p:nvPr>
            <p:ph type="title"/>
          </p:nvPr>
        </p:nvSpPr>
        <p:spPr>
          <a:xfrm>
            <a:off x="444850" y="4404587"/>
            <a:ext cx="37272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5E00"/>
                </a:solidFill>
              </a:rPr>
              <a:t>p-value </a:t>
            </a:r>
            <a:r>
              <a:rPr lang="en">
                <a:solidFill>
                  <a:srgbClr val="D55E00"/>
                </a:solidFill>
              </a:rPr>
              <a:t>&gt;</a:t>
            </a:r>
            <a:r>
              <a:rPr lang="en">
                <a:solidFill>
                  <a:srgbClr val="D55E00"/>
                </a:solidFill>
              </a:rPr>
              <a:t> 0.1</a:t>
            </a:r>
            <a:endParaRPr>
              <a:solidFill>
                <a:srgbClr val="D55E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1" name="Google Shape;2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0" y="1361725"/>
            <a:ext cx="4320101" cy="2669801"/>
          </a:xfrm>
          <a:prstGeom prst="rect">
            <a:avLst/>
          </a:prstGeom>
          <a:noFill/>
          <a:ln cap="flat" cmpd="sng" w="28575">
            <a:solidFill>
              <a:srgbClr val="D55E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2" name="Google Shape;2202;p36"/>
          <p:cNvSpPr txBox="1"/>
          <p:nvPr/>
        </p:nvSpPr>
        <p:spPr>
          <a:xfrm>
            <a:off x="1440150" y="274375"/>
            <a:ext cx="61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rPr>
              <a:t>One-Way MANOVA</a:t>
            </a:r>
            <a:endParaRPr sz="3600">
              <a:solidFill>
                <a:schemeClr val="accent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203" name="Google Shape;2203;p36"/>
          <p:cNvGrpSpPr/>
          <p:nvPr/>
        </p:nvGrpSpPr>
        <p:grpSpPr>
          <a:xfrm>
            <a:off x="530100" y="881000"/>
            <a:ext cx="8083800" cy="480600"/>
            <a:chOff x="599001" y="682775"/>
            <a:chExt cx="7818744" cy="480600"/>
          </a:xfrm>
        </p:grpSpPr>
        <p:sp>
          <p:nvSpPr>
            <p:cNvPr id="2204" name="Google Shape;2204;p36"/>
            <p:cNvSpPr txBox="1"/>
            <p:nvPr/>
          </p:nvSpPr>
          <p:spPr>
            <a:xfrm>
              <a:off x="599001" y="682775"/>
              <a:ext cx="38052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Response: </a:t>
              </a:r>
              <a:r>
                <a:rPr lang="en" sz="1800">
                  <a:solidFill>
                    <a:srgbClr val="D55E00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EOC</a:t>
              </a: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 </a:t>
              </a:r>
              <a:r>
                <a:rPr lang="en" sz="1800">
                  <a:solidFill>
                    <a:srgbClr val="21212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&amp;</a:t>
              </a: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 </a:t>
              </a:r>
              <a:r>
                <a:rPr lang="en" sz="1800">
                  <a:solidFill>
                    <a:srgbClr val="009E73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Engagement</a:t>
              </a:r>
              <a:endParaRPr sz="1800"/>
            </a:p>
          </p:txBody>
        </p:sp>
        <p:sp>
          <p:nvSpPr>
            <p:cNvPr id="2205" name="Google Shape;2205;p36"/>
            <p:cNvSpPr txBox="1"/>
            <p:nvPr/>
          </p:nvSpPr>
          <p:spPr>
            <a:xfrm>
              <a:off x="4491945" y="682775"/>
              <a:ext cx="3925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Explanatory: Type of Question</a:t>
              </a:r>
              <a:endParaRPr sz="1800"/>
            </a:p>
          </p:txBody>
        </p:sp>
      </p:grpSp>
      <p:sp>
        <p:nvSpPr>
          <p:cNvPr id="2206" name="Google Shape;2206;p36"/>
          <p:cNvSpPr txBox="1"/>
          <p:nvPr>
            <p:ph idx="3" type="subTitle"/>
          </p:nvPr>
        </p:nvSpPr>
        <p:spPr>
          <a:xfrm>
            <a:off x="706050" y="4181325"/>
            <a:ext cx="77319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Multiple Tukey pairwise comparisons yielded </a:t>
            </a:r>
            <a:r>
              <a:rPr b="1" lang="en" sz="2000"/>
              <a:t>significant</a:t>
            </a:r>
            <a:r>
              <a:rPr lang="en" sz="2000"/>
              <a:t> results for </a:t>
            </a:r>
            <a:r>
              <a:rPr b="1" lang="en" sz="2000">
                <a:solidFill>
                  <a:srgbClr val="009E73"/>
                </a:solidFill>
              </a:rPr>
              <a:t>engagement scores</a:t>
            </a:r>
            <a:endParaRPr b="1" sz="2000">
              <a:solidFill>
                <a:srgbClr val="009E73"/>
              </a:solidFill>
            </a:endParaRPr>
          </a:p>
        </p:txBody>
      </p:sp>
      <p:pic>
        <p:nvPicPr>
          <p:cNvPr id="2207" name="Google Shape;2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101" y="1361600"/>
            <a:ext cx="4315968" cy="2670048"/>
          </a:xfrm>
          <a:prstGeom prst="rect">
            <a:avLst/>
          </a:prstGeom>
          <a:noFill/>
          <a:ln cap="flat" cmpd="sng" w="28575">
            <a:solidFill>
              <a:srgbClr val="009E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h Subject for High School: Probability and Statistics Blue by Slidesgo">
  <a:themeElements>
    <a:clrScheme name="Simple Light">
      <a:dk1>
        <a:srgbClr val="71B2D1"/>
      </a:dk1>
      <a:lt1>
        <a:srgbClr val="FFFFFF"/>
      </a:lt1>
      <a:dk2>
        <a:srgbClr val="CCC9A6"/>
      </a:dk2>
      <a:lt2>
        <a:srgbClr val="19234F"/>
      </a:lt2>
      <a:accent1>
        <a:srgbClr val="D8F5F7"/>
      </a:accent1>
      <a:accent2>
        <a:srgbClr val="F8F6EC"/>
      </a:accent2>
      <a:accent3>
        <a:srgbClr val="6E88B9"/>
      </a:accent3>
      <a:accent4>
        <a:srgbClr val="387CE6"/>
      </a:accent4>
      <a:accent5>
        <a:srgbClr val="2B30B3"/>
      </a:accent5>
      <a:accent6>
        <a:srgbClr val="9CF0F9"/>
      </a:accent6>
      <a:hlink>
        <a:srgbClr val="1923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