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0debbe9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0debbe9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0debbe9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0debbe9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debbe971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0debbe971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debbe9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0debbe9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e542242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0e542242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0debbe9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0debbe9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debbe9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0debbe9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0debbe9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0debbe9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0debbe9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0debbe9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evidence to suggest gender </a:t>
            </a:r>
            <a:r>
              <a:rPr lang="en"/>
              <a:t>affects</a:t>
            </a:r>
            <a:r>
              <a:rPr lang="en"/>
              <a:t> exercise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females: 365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males: 185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0debbe9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0debbe9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of left distribution is similar to age distribution, older people are overrepresented among those maintaining the same exercise level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debbe9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debbe9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0debbe9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0debbe9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 </a:t>
            </a:r>
            <a:r>
              <a:rPr lang="en"/>
              <a:t>increased in activity: 255</a:t>
            </a:r>
            <a:r>
              <a:rPr lang="en"/>
              <a:t>, Num stayed the same: 255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0debbe9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0debbe9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of married: 384, those who are single: 137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0debbe9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0debbe9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= APPROPRIATE WORD?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0e542242b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0e542242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overrepresented, which suggests that the respondents were likely to be more socially and financial stable than the general US population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stability appears to contribute to ability to one’s increase exercise level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benefits physical and mental wellbeing and potentially mitigates increased anxiety and depression caused by the lockdowns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Relating this to the WHO’s measurement of quality of life, the stability </a:t>
            </a:r>
            <a:r>
              <a:rPr lang="en"/>
              <a:t>suggested</a:t>
            </a:r>
            <a:r>
              <a:rPr lang="en"/>
              <a:t> by the data indicates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0debbe971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0debbe971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debbe971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debbe971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we received originally included 564 individuals, but after data cleaning [how DID we clean] we noticed repeat identical responses and other invalid data that we removed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0debbe9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0debbe9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Discuss concentrations in DC and WA because of survey distribution at international airports there</a:t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debbe9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0debbe9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debbe9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debbe9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debbe9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0debbe9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0debbe9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0debbe9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debbe9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0debbe9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29376"/>
              <a:buNone/>
            </a:pPr>
            <a:r>
              <a:rPr lang="en" sz="3370"/>
              <a:t>Behavior Changes During COVID-19: Who People Are and How That Affects Their Activity Level</a:t>
            </a:r>
            <a:endParaRPr sz="337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Rachel Rowe and Frederick Sell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380" r="-379" t="0"/>
          <a:stretch/>
        </p:blipFill>
        <p:spPr>
          <a:xfrm>
            <a:off x="1453896" y="1152425"/>
            <a:ext cx="6217920" cy="385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96" y="1152425"/>
            <a:ext cx="6217920" cy="385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825" y="0"/>
            <a:ext cx="6269500" cy="50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notes: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Majority women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 Skew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Very Educated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are Related to Exercise Change?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697" y="2634775"/>
            <a:ext cx="2235476" cy="241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WHO: “Physical activity...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</a:t>
            </a:r>
            <a:r>
              <a:rPr lang="en"/>
              <a:t>significant</a:t>
            </a:r>
            <a:r>
              <a:rPr lang="en"/>
              <a:t> health 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depression and anxiety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improve quality of life”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225425" y="4248825"/>
            <a:ext cx="568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World Health Organization, Fact Sheet on Physical Activity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1438" r="0" t="0"/>
          <a:stretch/>
        </p:blipFill>
        <p:spPr>
          <a:xfrm>
            <a:off x="128600" y="0"/>
            <a:ext cx="4583500" cy="11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1652" r="0" t="0"/>
          <a:stretch/>
        </p:blipFill>
        <p:spPr>
          <a:xfrm>
            <a:off x="109550" y="1168375"/>
            <a:ext cx="4533175" cy="123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5">
            <a:alphaModFix/>
          </a:blip>
          <a:srcRect b="0" l="2114" r="0" t="0"/>
          <a:stretch/>
        </p:blipFill>
        <p:spPr>
          <a:xfrm>
            <a:off x="109550" y="2398975"/>
            <a:ext cx="4501437" cy="11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6">
            <a:alphaModFix/>
          </a:blip>
          <a:srcRect b="0" l="2970" r="4505" t="0"/>
          <a:stretch/>
        </p:blipFill>
        <p:spPr>
          <a:xfrm>
            <a:off x="109550" y="3490950"/>
            <a:ext cx="4425375" cy="1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1594530" y="1626800"/>
            <a:ext cx="185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Hardcore</a:t>
            </a:r>
            <a:endParaRPr b="1" sz="1000"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676380" y="2766950"/>
            <a:ext cx="185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Hardcore</a:t>
            </a:r>
            <a:endParaRPr b="1" sz="1000"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2315630" y="3771300"/>
            <a:ext cx="185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Hardcore</a:t>
            </a:r>
            <a:endParaRPr b="1" sz="1000"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Hardcore</a:t>
            </a:r>
            <a:endParaRPr b="1" sz="1000"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Mild</a:t>
            </a:r>
            <a:endParaRPr b="1" sz="1000"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Levels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0" y="1304825"/>
            <a:ext cx="4507992" cy="268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304025"/>
            <a:ext cx="4507992" cy="268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59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Perspectives on the Change in Exercise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" y="1319200"/>
            <a:ext cx="4526279" cy="26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315088"/>
            <a:ext cx="4526279" cy="269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and Exercise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3974" l="2532" r="2247" t="3799"/>
          <a:stretch/>
        </p:blipFill>
        <p:spPr>
          <a:xfrm>
            <a:off x="4572000" y="1517250"/>
            <a:ext cx="438912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5075300" y="1230575"/>
            <a:ext cx="15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892675" y="4347825"/>
            <a:ext cx="39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Note: 65.2% of respondents were female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25" y="1517250"/>
            <a:ext cx="4388663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490775" y="1230575"/>
            <a:ext cx="15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Females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Exercise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311700" y="4312200"/>
            <a:ext cx="80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Note: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percentage of respondents who reported decreased activity (47) was too small to produce relevant results, so we omitted that distribution 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975" y="1188720"/>
            <a:ext cx="4722776" cy="282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2475"/>
            <a:ext cx="4424963" cy="27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404625" y="3942275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Mean: 43.2 years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Median: 39 years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6364200" y="4012725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Mean: 39.6 years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Median: 38 years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UMD National Center for Smart Growth (NCSG) created a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did habits change?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media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international airports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Kids and Exercise</a:t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" y="1304825"/>
            <a:ext cx="4389121" cy="258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1277863"/>
            <a:ext cx="4463872" cy="25877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311700" y="4312200"/>
            <a:ext cx="80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Note: The percentage of respondents who reported decreased activity (47) was too small to produce relevant results, so we omitted that distribution 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04625" y="3942275"/>
            <a:ext cx="12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Mean: 0.7 kids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Median: 0 kids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4724925" y="3942275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Mean: 0.6 kids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Median: 0 kids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Marriage and Exercise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311700" y="4312200"/>
            <a:ext cx="80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Note: Omitted divorced/separated (25) due to limited representation in the data 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5" y="1287900"/>
            <a:ext cx="4159536" cy="241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550" y="1286187"/>
            <a:ext cx="4114799" cy="241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exercise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Gender, number of kids: little correlation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50+ years old: overrepresented for stayed same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Married people were more likely to increase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Female, highly educated, employed, married, 30s-40s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</a:t>
            </a:r>
            <a:r>
              <a:rPr lang="en"/>
              <a:t>socially, financially stable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Companionship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15910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Respondents by the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126" y="1499376"/>
            <a:ext cx="1741524" cy="17415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827675" y="3240900"/>
            <a:ext cx="17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557 individuals surveyed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475" y="1723713"/>
            <a:ext cx="1421699" cy="12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425125" y="3240900"/>
            <a:ext cx="17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403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zip codes represented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9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23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363900" y="4399675"/>
            <a:ext cx="578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SOURCE: U.S. Census Bureau, Current Population Survey, Annual Social and Economic Supplement, 2019.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400" y="1268425"/>
            <a:ext cx="4517599" cy="27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1268426"/>
            <a:ext cx="4517529" cy="2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89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194750" y="4104225"/>
            <a:ext cx="47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U.S. Census Bureau, Current Population Survey, Annual Social and Economic Supplement, 2019.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288" y="1344168"/>
            <a:ext cx="4542225" cy="28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4168"/>
            <a:ext cx="4542225" cy="2808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04625" y="3942275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Mean: 43.3 years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Median: 40 years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88" y="1152425"/>
            <a:ext cx="6217920" cy="3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96" y="1152425"/>
            <a:ext cx="6217920" cy="385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Our Dataset?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96" y="1152425"/>
            <a:ext cx="6217920" cy="38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1700" y="3948925"/>
            <a:ext cx="12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Mean: 0.6 Kids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Median: 0 Kids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