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434"/>
  </p:normalViewPr>
  <p:slideViewPr>
    <p:cSldViewPr snapToGrid="0" snapToObjects="1">
      <p:cViewPr varScale="1">
        <p:scale>
          <a:sx n="83" d="100"/>
          <a:sy n="83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784E-F013-5E41-B898-0F4F6707A0D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13C66-D705-1B4C-AA81-43C45760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PAA just takes a subsequence and assigns it the mean value of the data points in the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13C66-D705-1B4C-AA81-43C45760E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2897-BDB6-A54F-A5CC-5EC109F4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57D4-D45B-D34E-A0DC-39DC68B1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A163-69D1-F949-8CDD-A799A849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8F27-9C5D-5C42-AF8B-10A91C39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0FE8-7965-EC42-BABE-2B07E2C2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0DD0-CC57-EE4D-BC67-F06F5989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3CD3-ABF1-1E42-A5BA-7EB72D97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B26C-A59B-1C43-A57B-6C3CCD5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C9CE-B9AA-CD43-9D96-4577E56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157D-5C7A-F34B-A688-400A3C56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C5D2E-E54B-CA47-8EFB-A94059DB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8303F-57AA-7E4C-BD7F-D067932E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9E5E-E7EA-BD42-9D9E-ABEAB5BB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0073-7344-534B-919A-A4C491D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7682-6415-2447-A2F8-0FF92670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5CC3-CA10-F849-9F78-6E6DBFD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3B3B-E809-6247-A330-1A52252D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40FA-BA50-8243-8BE9-0086AD1C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2069-A320-7A43-A8FB-43C96B9E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3F46-FA49-A045-88F0-79A0D83A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F20B-7054-F441-9EA5-C5ED693A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58D89-8692-924C-810F-8E3EC512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8AEC-CF43-1640-B243-FBBE2403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0FBB-E9F5-444B-B583-80523B40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FB7C-1E2D-5B4E-AC9F-93E116C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77A4-4AF9-4A4A-83D8-57069EC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C87E-483B-9946-AFF4-B0A819AC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F7D8-D081-594F-86E1-EF0644ED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15B9-C344-4848-BCBD-0D2BB734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109AC-9A82-F441-A79E-0BBD3749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5468-3CBE-4944-A09B-743EB89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E9AB-372D-574B-B4F1-55BE708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C2C8-4AD4-624C-9F66-7FD583E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44FA-2F8A-8E40-B55A-78282FC8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A7CD4-87FA-9440-9535-9BD49421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0FCDE-F9F4-8642-AD20-A491F4DB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DB67E-3245-D74E-8BEC-84B6D702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3847B-B86C-0E43-9381-BA05500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47FDF-5DE1-314C-BDC1-F8E8A3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FCF-0773-8E4C-A4CB-1B774254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1A0AB-368E-5842-88B9-58C8869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D2CF1-25D9-0E4E-AA37-EDA2FD44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8F063-65E5-804E-8FCD-78D89D3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31801-069F-B544-A851-0E045DAC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92FA5-467E-3E45-B12D-75FD6DB4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23D9-A8BD-6B4B-BE7F-B559813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8571-4F57-8E49-941E-E184BBB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0212-1316-4944-9CFD-64A4B361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4489-F3E8-6344-AADE-845275825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217E-FDAA-A249-8D89-F98A410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3603-6C6D-EC4E-8D93-8B56521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993F-4DDC-F845-933A-A9BA5463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AAF5-485F-C84E-8BFD-0A810895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7B7C4-EE8F-5D47-A434-A6B7BA24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AF51-5ACB-914C-A3EE-C2765172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55C0-82BC-574D-B9EF-A9FF0CD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8683-4913-F841-9A18-13C40138D21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16EF-BE2B-5244-9309-EC140F2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8505-0E0A-2D47-BCA8-8DE1238C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21C0-6745-7246-A633-F20AD3C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29532-248A-A84D-82BC-0B71C090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FB08A-70FE-E64D-BB31-F3FDDB9B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40DC-AA65-DD4B-918B-74E5E5B8C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E6D08683-4913-F841-9A18-13C40138D217}" type="datetimeFigureOut">
              <a:rPr lang="en-US" smtClean="0"/>
              <a:pPr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CD08-5815-7A4B-AC18-489DF4E8B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262C-FB18-1840-A1EB-A3D6C7EE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C82F21C0-6745-7246-A633-F20AD3C8A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70AC-5EAD-9A4D-8481-37BFA095C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 Compression</a:t>
            </a:r>
          </a:p>
        </p:txBody>
      </p:sp>
    </p:spTree>
    <p:extLst>
      <p:ext uri="{BB962C8B-B14F-4D97-AF65-F5344CB8AC3E}">
        <p14:creationId xmlns:p14="http://schemas.microsoft.com/office/powerpoint/2010/main" val="10563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89965F-111F-C24D-BF8B-3AFAA8FD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12" y="1502737"/>
            <a:ext cx="9173176" cy="2665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02DA9-84D8-3D46-8EC9-C1FF79A827FC}"/>
              </a:ext>
            </a:extLst>
          </p:cNvPr>
          <p:cNvSpPr txBox="1"/>
          <p:nvPr/>
        </p:nvSpPr>
        <p:spPr>
          <a:xfrm>
            <a:off x="1488141" y="4216660"/>
            <a:ext cx="9215718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Brute force algorithm: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Numerically computes furthest nearest neighbor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Not vectorized (in literature comparison; can be vectorized)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EC8797-675D-A94D-8CFC-8A81BF9931F2}"/>
              </a:ext>
            </a:extLst>
          </p:cNvPr>
          <p:cNvSpPr txBox="1">
            <a:spLocks/>
          </p:cNvSpPr>
          <p:nvPr/>
        </p:nvSpPr>
        <p:spPr>
          <a:xfrm>
            <a:off x="517360" y="204705"/>
            <a:ext cx="10515600" cy="169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5400" b="1" dirty="0"/>
              <a:t>Brute Force Algorithm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6B0-E713-4B4F-939E-7A243A8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60" y="204705"/>
            <a:ext cx="10515600" cy="1696757"/>
          </a:xfrm>
        </p:spPr>
        <p:txBody>
          <a:bodyPr anchor="ctr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Symbolic Aggregate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approXimation</a:t>
            </a:r>
            <a:br>
              <a:rPr lang="en-US" sz="3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5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0D2E2-389D-364B-ABCE-B7DABACC48F4}"/>
              </a:ext>
            </a:extLst>
          </p:cNvPr>
          <p:cNvSpPr txBox="1"/>
          <p:nvPr/>
        </p:nvSpPr>
        <p:spPr>
          <a:xfrm>
            <a:off x="1488141" y="4216660"/>
            <a:ext cx="9215718" cy="19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Converts data subsequences to letters using Piecewise Aggregate Approximation (PAA)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Letters are assigned based on pre-selected (pseudo-arbitrary) alphabet boundaries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Series of letters (usually 3-4) are combined into words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Anomaly 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Detecition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with SAX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Check distance between words (using modified distance function)</a:t>
            </a:r>
          </a:p>
        </p:txBody>
      </p:sp>
      <p:pic>
        <p:nvPicPr>
          <p:cNvPr id="6" name="Picture 2" descr="https://ieeexplore.ieee.org/mediastore_new/IEEE/content/media/10470/33217/1565683/1565683-fig-3-source-large.gif">
            <a:extLst>
              <a:ext uri="{FF2B5EF4-FFF2-40B4-BE49-F238E27FC236}">
                <a16:creationId xmlns:a16="http://schemas.microsoft.com/office/drawing/2014/main" id="{1CF33E98-790B-8749-B014-8E08A7CD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26" y="2064979"/>
            <a:ext cx="5914747" cy="167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94514D-5C15-BC4A-B26A-55B93E64CEA3}"/>
              </a:ext>
            </a:extLst>
          </p:cNvPr>
          <p:cNvSpPr txBox="1">
            <a:spLocks/>
          </p:cNvSpPr>
          <p:nvPr/>
        </p:nvSpPr>
        <p:spPr>
          <a:xfrm>
            <a:off x="517360" y="204705"/>
            <a:ext cx="10515600" cy="169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Heuristically Ordered Time Series SAX</a:t>
            </a:r>
            <a:br>
              <a:rPr lang="en-US" sz="3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5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HOT SAX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488C6-A547-0C4D-822E-E4988CC9C09C}"/>
              </a:ext>
            </a:extLst>
          </p:cNvPr>
          <p:cNvSpPr txBox="1"/>
          <p:nvPr/>
        </p:nvSpPr>
        <p:spPr>
          <a:xfrm>
            <a:off x="5309937" y="2281155"/>
            <a:ext cx="6244154" cy="37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Improves SAX by favorably looking up ”rare” words first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Reported 3,000x speedup on brute force algorithm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HOT SAX not vectorized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doing so may interfere with heuristic time savings?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 think it could be partially done (if necessary)…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Anomaly Detection with HOT SAX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Words are saved in a lookup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trie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Rare words suggest anomalies; then distance is checked between words to confirm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1" name="Picture 4" descr="https://ieeexplore.ieee.org/mediastore_new/IEEE/content/media/10470/33217/1565683/1565683-fig-4-source-large.gif">
            <a:extLst>
              <a:ext uri="{FF2B5EF4-FFF2-40B4-BE49-F238E27FC236}">
                <a16:creationId xmlns:a16="http://schemas.microsoft.com/office/drawing/2014/main" id="{16AF1C91-224F-FE45-B85F-3FB74569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89" y="2145419"/>
            <a:ext cx="3825026" cy="40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7488C6-A547-0C4D-822E-E4988CC9C09C}"/>
              </a:ext>
            </a:extLst>
          </p:cNvPr>
          <p:cNvSpPr txBox="1"/>
          <p:nvPr/>
        </p:nvSpPr>
        <p:spPr>
          <a:xfrm>
            <a:off x="1488141" y="4377080"/>
            <a:ext cx="9215718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Uses </a:t>
            </a:r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Rule Density Curve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</a:t>
            </a:r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Rare Rule Anomaly (RRA)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as detection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Rule Density Curve: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 of grammar rules covering each point in time series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(does not explicitly calculate distances between subsequences)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RRA: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follows procedure of HOT SAX but using grammar to inform the heuristic</a:t>
            </a:r>
            <a:endParaRPr lang="en-US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E4FD6D-4E3C-A443-AE5F-BA7E3E7F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60" y="204705"/>
            <a:ext cx="10515600" cy="1696757"/>
          </a:xfrm>
        </p:spPr>
        <p:txBody>
          <a:bodyPr anchor="ctr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54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GrammarViz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122" name="Picture 2" descr="GrammarViz2 screen">
            <a:extLst>
              <a:ext uri="{FF2B5EF4-FFF2-40B4-BE49-F238E27FC236}">
                <a16:creationId xmlns:a16="http://schemas.microsoft.com/office/drawing/2014/main" id="{81A7C48A-272A-1A4F-A277-BECCA4C71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6" b="22249"/>
          <a:stretch/>
        </p:blipFill>
        <p:spPr bwMode="auto">
          <a:xfrm>
            <a:off x="1440809" y="1810207"/>
            <a:ext cx="5687067" cy="23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599836-918F-644E-B9E3-14866CD5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43" y="1607222"/>
            <a:ext cx="3623316" cy="27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219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 Historic</vt:lpstr>
      <vt:lpstr>Office Theme</vt:lpstr>
      <vt:lpstr>Grammar Compression</vt:lpstr>
      <vt:lpstr>PowerPoint Presentation</vt:lpstr>
      <vt:lpstr>Symbolic Aggregate approXimation SAX</vt:lpstr>
      <vt:lpstr>PowerPoint Presentation</vt:lpstr>
      <vt:lpstr>GrammarViz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2018-11-28T23:47:46Z</dcterms:created>
  <dcterms:modified xsi:type="dcterms:W3CDTF">2018-11-30T08:10:43Z</dcterms:modified>
</cp:coreProperties>
</file>