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9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8" r:id="rId19"/>
    <p:sldId id="274" r:id="rId20"/>
    <p:sldId id="275" r:id="rId21"/>
    <p:sldId id="276" r:id="rId22"/>
    <p:sldId id="299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Fira Sans" panose="020B0503050000020004" pitchFamily="34" charset="0"/>
      <p:regular r:id="rId51"/>
      <p:bold r:id="rId52"/>
      <p:italic r:id="rId53"/>
      <p:boldItalic r:id="rId54"/>
    </p:embeddedFont>
    <p:embeddedFont>
      <p:font typeface="Fira Sans Medium" panose="020B0603050000020004" pitchFamily="34" charset="0"/>
      <p:regular r:id="rId55"/>
      <p:bold r:id="rId56"/>
      <p:italic r:id="rId57"/>
      <p:boldItalic r:id="rId58"/>
    </p:embeddedFont>
    <p:embeddedFont>
      <p:font typeface="Gill Sans MT" panose="020B0502020104020203" pitchFamily="3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pos="7296">
          <p15:clr>
            <a:srgbClr val="A4A3A4"/>
          </p15:clr>
        </p15:guide>
        <p15:guide id="5" orient="horz" pos="2232">
          <p15:clr>
            <a:srgbClr val="A4A3A4"/>
          </p15:clr>
        </p15:guide>
        <p15:guide id="6" orient="horz" pos="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0A55B-6A39-4594-833B-6B6664F9B38B}" v="54" dt="2024-01-23T21:24:5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4"/>
        <p:guide orient="horz" pos="240"/>
        <p:guide orient="horz" pos="4080"/>
        <p:guide pos="7296"/>
        <p:guide orient="horz" pos="2232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rry, Rachel" userId="4bb4d7db-1cba-46ed-a27f-fbe6a58edae5" providerId="ADAL" clId="{A610A55B-6A39-4594-833B-6B6664F9B38B}"/>
    <pc:docChg chg="undo custSel addSld delSld modSld">
      <pc:chgData name="Starry, Rachel" userId="4bb4d7db-1cba-46ed-a27f-fbe6a58edae5" providerId="ADAL" clId="{A610A55B-6A39-4594-833B-6B6664F9B38B}" dt="2024-01-23T21:24:56.415" v="2306" actId="207"/>
      <pc:docMkLst>
        <pc:docMk/>
      </pc:docMkLst>
      <pc:sldChg chg="addSp delSp modSp mod setBg">
        <pc:chgData name="Starry, Rachel" userId="4bb4d7db-1cba-46ed-a27f-fbe6a58edae5" providerId="ADAL" clId="{A610A55B-6A39-4594-833B-6B6664F9B38B}" dt="2024-01-23T20:58:08.116" v="1940" actId="207"/>
        <pc:sldMkLst>
          <pc:docMk/>
          <pc:sldMk cId="0" sldId="256"/>
        </pc:sldMkLst>
        <pc:spChg chg="del">
          <ac:chgData name="Starry, Rachel" userId="4bb4d7db-1cba-46ed-a27f-fbe6a58edae5" providerId="ADAL" clId="{A610A55B-6A39-4594-833B-6B6664F9B38B}" dt="2024-01-22T18:25:29.821" v="9" actId="478"/>
          <ac:spMkLst>
            <pc:docMk/>
            <pc:sldMk cId="0" sldId="256"/>
            <ac:spMk id="21" creationId="{00000000-0000-0000-0000-000000000000}"/>
          </ac:spMkLst>
        </pc:spChg>
        <pc:spChg chg="del">
          <ac:chgData name="Starry, Rachel" userId="4bb4d7db-1cba-46ed-a27f-fbe6a58edae5" providerId="ADAL" clId="{A610A55B-6A39-4594-833B-6B6664F9B38B}" dt="2024-01-22T18:25:33.640" v="12" actId="478"/>
          <ac:spMkLst>
            <pc:docMk/>
            <pc:sldMk cId="0" sldId="256"/>
            <ac:spMk id="22" creationId="{00000000-0000-0000-0000-000000000000}"/>
          </ac:spMkLst>
        </pc:spChg>
        <pc:spChg chg="add del">
          <ac:chgData name="Starry, Rachel" userId="4bb4d7db-1cba-46ed-a27f-fbe6a58edae5" providerId="ADAL" clId="{A610A55B-6A39-4594-833B-6B6664F9B38B}" dt="2024-01-22T18:25:26.349" v="8" actId="478"/>
          <ac:spMkLst>
            <pc:docMk/>
            <pc:sldMk cId="0" sldId="256"/>
            <ac:spMk id="26" creationId="{00000000-0000-0000-0000-000000000000}"/>
          </ac:spMkLst>
        </pc:spChg>
        <pc:spChg chg="add del mod">
          <ac:chgData name="Starry, Rachel" userId="4bb4d7db-1cba-46ed-a27f-fbe6a58edae5" providerId="ADAL" clId="{A610A55B-6A39-4594-833B-6B6664F9B38B}" dt="2024-01-23T15:22:27.337" v="1684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0:58:08.116" v="1940" actId="207"/>
          <ac:spMkLst>
            <pc:docMk/>
            <pc:sldMk cId="0" sldId="256"/>
            <ac:spMk id="28" creationId="{00000000-0000-0000-0000-000000000000}"/>
          </ac:spMkLst>
        </pc:spChg>
        <pc:grpChg chg="del">
          <ac:chgData name="Starry, Rachel" userId="4bb4d7db-1cba-46ed-a27f-fbe6a58edae5" providerId="ADAL" clId="{A610A55B-6A39-4594-833B-6B6664F9B38B}" dt="2024-01-22T18:25:08.813" v="5" actId="478"/>
          <ac:grpSpMkLst>
            <pc:docMk/>
            <pc:sldMk cId="0" sldId="256"/>
            <ac:grpSpMk id="18" creationId="{00000000-0000-0000-0000-000000000000}"/>
          </ac:grpSpMkLst>
        </pc:grpChg>
        <pc:grpChg chg="add del">
          <ac:chgData name="Starry, Rachel" userId="4bb4d7db-1cba-46ed-a27f-fbe6a58edae5" providerId="ADAL" clId="{A610A55B-6A39-4594-833B-6B6664F9B38B}" dt="2024-01-22T18:25:07.685" v="4" actId="478"/>
          <ac:grpSpMkLst>
            <pc:docMk/>
            <pc:sldMk cId="0" sldId="256"/>
            <ac:grpSpMk id="23" creationId="{00000000-0000-0000-0000-000000000000}"/>
          </ac:grpSpMkLst>
        </pc:grpChg>
        <pc:picChg chg="del">
          <ac:chgData name="Starry, Rachel" userId="4bb4d7db-1cba-46ed-a27f-fbe6a58edae5" providerId="ADAL" clId="{A610A55B-6A39-4594-833B-6B6664F9B38B}" dt="2024-01-22T18:25:36.330" v="13" actId="478"/>
          <ac:picMkLst>
            <pc:docMk/>
            <pc:sldMk cId="0" sldId="256"/>
            <ac:picMk id="17" creationId="{00000000-0000-0000-0000-000000000000}"/>
          </ac:picMkLst>
        </pc:picChg>
      </pc:sldChg>
      <pc:sldChg chg="delSp del mod">
        <pc:chgData name="Starry, Rachel" userId="4bb4d7db-1cba-46ed-a27f-fbe6a58edae5" providerId="ADAL" clId="{A610A55B-6A39-4594-833B-6B6664F9B38B}" dt="2024-01-22T18:28:17.742" v="89" actId="2696"/>
        <pc:sldMkLst>
          <pc:docMk/>
          <pc:sldMk cId="0" sldId="257"/>
        </pc:sldMkLst>
        <pc:spChg chg="del">
          <ac:chgData name="Starry, Rachel" userId="4bb4d7db-1cba-46ed-a27f-fbe6a58edae5" providerId="ADAL" clId="{A610A55B-6A39-4594-833B-6B6664F9B38B}" dt="2024-01-22T18:25:02.437" v="2" actId="478"/>
          <ac:spMkLst>
            <pc:docMk/>
            <pc:sldMk cId="0" sldId="257"/>
            <ac:spMk id="3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5:04.267" v="3" actId="478"/>
          <ac:picMkLst>
            <pc:docMk/>
            <pc:sldMk cId="0" sldId="257"/>
            <ac:picMk id="3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09.302" v="1888" actId="207"/>
        <pc:sldMkLst>
          <pc:docMk/>
          <pc:sldMk cId="0" sldId="258"/>
        </pc:sldMkLst>
        <pc:spChg chg="mod">
          <ac:chgData name="Starry, Rachel" userId="4bb4d7db-1cba-46ed-a27f-fbe6a58edae5" providerId="ADAL" clId="{A610A55B-6A39-4594-833B-6B6664F9B38B}" dt="2024-01-23T16:18:33.664" v="1887" actId="207"/>
          <ac:spMkLst>
            <pc:docMk/>
            <pc:sldMk cId="0" sldId="258"/>
            <ac:spMk id="41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6:19:09.302" v="1888" actId="207"/>
          <ac:spMkLst>
            <pc:docMk/>
            <pc:sldMk cId="0" sldId="258"/>
            <ac:spMk id="4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1:57:02.086" v="310" actId="20577"/>
          <ac:spMkLst>
            <pc:docMk/>
            <pc:sldMk cId="0" sldId="258"/>
            <ac:spMk id="45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18:29:14.526" v="172" actId="207"/>
          <ac:spMkLst>
            <pc:docMk/>
            <pc:sldMk cId="0" sldId="258"/>
            <ac:spMk id="47" creationId="{00000000-0000-0000-0000-000000000000}"/>
          </ac:spMkLst>
        </pc:spChg>
        <pc:spChg chg="del">
          <ac:chgData name="Starry, Rachel" userId="4bb4d7db-1cba-46ed-a27f-fbe6a58edae5" providerId="ADAL" clId="{A610A55B-6A39-4594-833B-6B6664F9B38B}" dt="2024-01-22T18:28:26.238" v="92" actId="478"/>
          <ac:spMkLst>
            <pc:docMk/>
            <pc:sldMk cId="0" sldId="258"/>
            <ac:spMk id="48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8:22.759" v="91" actId="478"/>
          <ac:picMkLst>
            <pc:docMk/>
            <pc:sldMk cId="0" sldId="258"/>
            <ac:picMk id="4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8:21.296" v="90" actId="478"/>
          <ac:picMkLst>
            <pc:docMk/>
            <pc:sldMk cId="0" sldId="258"/>
            <ac:picMk id="4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13.127" v="1889" actId="207"/>
        <pc:sldMkLst>
          <pc:docMk/>
          <pc:sldMk cId="0" sldId="259"/>
        </pc:sldMkLst>
        <pc:spChg chg="mod">
          <ac:chgData name="Starry, Rachel" userId="4bb4d7db-1cba-46ed-a27f-fbe6a58edae5" providerId="ADAL" clId="{A610A55B-6A39-4594-833B-6B6664F9B38B}" dt="2024-01-23T16:19:13.127" v="1889" actId="207"/>
          <ac:spMkLst>
            <pc:docMk/>
            <pc:sldMk cId="0" sldId="259"/>
            <ac:spMk id="5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5:22:50.606" v="1701" actId="113"/>
          <ac:spMkLst>
            <pc:docMk/>
            <pc:sldMk cId="0" sldId="259"/>
            <ac:spMk id="56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23.121" v="174" actId="478"/>
          <ac:picMkLst>
            <pc:docMk/>
            <pc:sldMk cId="0" sldId="259"/>
            <ac:picMk id="53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22.261" v="173" actId="478"/>
          <ac:picMkLst>
            <pc:docMk/>
            <pc:sldMk cId="0" sldId="259"/>
            <ac:picMk id="55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18.037" v="1890" actId="207"/>
        <pc:sldMkLst>
          <pc:docMk/>
          <pc:sldMk cId="0" sldId="260"/>
        </pc:sldMkLst>
        <pc:spChg chg="mod">
          <ac:chgData name="Starry, Rachel" userId="4bb4d7db-1cba-46ed-a27f-fbe6a58edae5" providerId="ADAL" clId="{A610A55B-6A39-4594-833B-6B6664F9B38B}" dt="2024-01-23T16:19:18.037" v="1890" actId="207"/>
          <ac:spMkLst>
            <pc:docMk/>
            <pc:sldMk cId="0" sldId="260"/>
            <ac:spMk id="62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28.197" v="176" actId="478"/>
          <ac:picMkLst>
            <pc:docMk/>
            <pc:sldMk cId="0" sldId="260"/>
            <ac:picMk id="61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27.665" v="175" actId="478"/>
          <ac:picMkLst>
            <pc:docMk/>
            <pc:sldMk cId="0" sldId="260"/>
            <ac:picMk id="6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21.630" v="1891" actId="207"/>
        <pc:sldMkLst>
          <pc:docMk/>
          <pc:sldMk cId="0" sldId="261"/>
        </pc:sldMkLst>
        <pc:spChg chg="mod">
          <ac:chgData name="Starry, Rachel" userId="4bb4d7db-1cba-46ed-a27f-fbe6a58edae5" providerId="ADAL" clId="{A610A55B-6A39-4594-833B-6B6664F9B38B}" dt="2024-01-23T16:19:21.630" v="1891" actId="207"/>
          <ac:spMkLst>
            <pc:docMk/>
            <pc:sldMk cId="0" sldId="261"/>
            <ac:spMk id="70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37:47.344" v="1008" actId="207"/>
          <ac:spMkLst>
            <pc:docMk/>
            <pc:sldMk cId="0" sldId="261"/>
            <ac:spMk id="72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7:07.471" v="836" actId="20577"/>
          <ac:spMkLst>
            <pc:docMk/>
            <pc:sldMk cId="0" sldId="261"/>
            <ac:spMk id="83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6:41.493" v="821" actId="14100"/>
          <ac:spMkLst>
            <pc:docMk/>
            <pc:sldMk cId="0" sldId="261"/>
            <ac:spMk id="8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31.810" v="178" actId="478"/>
          <ac:picMkLst>
            <pc:docMk/>
            <pc:sldMk cId="0" sldId="261"/>
            <ac:picMk id="69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30.940" v="177" actId="478"/>
          <ac:picMkLst>
            <pc:docMk/>
            <pc:sldMk cId="0" sldId="261"/>
            <ac:picMk id="71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21:12:32.149" v="2120" actId="1037"/>
        <pc:sldMkLst>
          <pc:docMk/>
          <pc:sldMk cId="0" sldId="262"/>
        </pc:sldMkLst>
        <pc:spChg chg="mod">
          <ac:chgData name="Starry, Rachel" userId="4bb4d7db-1cba-46ed-a27f-fbe6a58edae5" providerId="ADAL" clId="{A610A55B-6A39-4594-833B-6B6664F9B38B}" dt="2024-01-23T21:12:19.163" v="2079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25.800" v="2083" actId="1076"/>
          <ac:spMkLst>
            <pc:docMk/>
            <pc:sldMk cId="0" sldId="262"/>
            <ac:spMk id="92" creationId="{00000000-0000-0000-0000-000000000000}"/>
          </ac:spMkLst>
        </pc:spChg>
        <pc:spChg chg="del">
          <ac:chgData name="Starry, Rachel" userId="4bb4d7db-1cba-46ed-a27f-fbe6a58edae5" providerId="ADAL" clId="{A610A55B-6A39-4594-833B-6B6664F9B38B}" dt="2024-01-23T21:12:23.295" v="2081" actId="478"/>
          <ac:spMkLst>
            <pc:docMk/>
            <pc:sldMk cId="0" sldId="262"/>
            <ac:spMk id="9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95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96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97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100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101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102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2:32.149" v="2120" actId="103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36.384" v="180" actId="478"/>
          <ac:picMkLst>
            <pc:docMk/>
            <pc:sldMk cId="0" sldId="262"/>
            <ac:picMk id="89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35.409" v="179" actId="478"/>
          <ac:picMkLst>
            <pc:docMk/>
            <pc:sldMk cId="0" sldId="262"/>
            <ac:picMk id="91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3T21:12:21.275" v="2080" actId="478"/>
          <ac:picMkLst>
            <pc:docMk/>
            <pc:sldMk cId="0" sldId="262"/>
            <ac:picMk id="93" creationId="{00000000-0000-0000-0000-000000000000}"/>
          </ac:picMkLst>
        </pc:picChg>
        <pc:cxnChg chg="mod">
          <ac:chgData name="Starry, Rachel" userId="4bb4d7db-1cba-46ed-a27f-fbe6a58edae5" providerId="ADAL" clId="{A610A55B-6A39-4594-833B-6B6664F9B38B}" dt="2024-01-23T21:12:32.149" v="2120" actId="1037"/>
          <ac:cxnSpMkLst>
            <pc:docMk/>
            <pc:sldMk cId="0" sldId="262"/>
            <ac:cxnSpMk id="98" creationId="{00000000-0000-0000-0000-000000000000}"/>
          </ac:cxnSpMkLst>
        </pc:cxnChg>
        <pc:cxnChg chg="mod">
          <ac:chgData name="Starry, Rachel" userId="4bb4d7db-1cba-46ed-a27f-fbe6a58edae5" providerId="ADAL" clId="{A610A55B-6A39-4594-833B-6B6664F9B38B}" dt="2024-01-23T21:12:32.149" v="2120" actId="1037"/>
          <ac:cxnSpMkLst>
            <pc:docMk/>
            <pc:sldMk cId="0" sldId="262"/>
            <ac:cxnSpMk id="99" creationId="{00000000-0000-0000-0000-000000000000}"/>
          </ac:cxnSpMkLst>
        </pc:cxnChg>
        <pc:cxnChg chg="mod">
          <ac:chgData name="Starry, Rachel" userId="4bb4d7db-1cba-46ed-a27f-fbe6a58edae5" providerId="ADAL" clId="{A610A55B-6A39-4594-833B-6B6664F9B38B}" dt="2024-01-23T21:12:32.149" v="2120" actId="1037"/>
          <ac:cxnSpMkLst>
            <pc:docMk/>
            <pc:sldMk cId="0" sldId="262"/>
            <ac:cxnSpMk id="104" creationId="{00000000-0000-0000-0000-000000000000}"/>
          </ac:cxnSpMkLst>
        </pc:cxnChg>
        <pc:cxnChg chg="mod">
          <ac:chgData name="Starry, Rachel" userId="4bb4d7db-1cba-46ed-a27f-fbe6a58edae5" providerId="ADAL" clId="{A610A55B-6A39-4594-833B-6B6664F9B38B}" dt="2024-01-23T21:12:32.149" v="2120" actId="1037"/>
          <ac:cxnSpMkLst>
            <pc:docMk/>
            <pc:sldMk cId="0" sldId="262"/>
            <ac:cxnSpMk id="105" creationId="{00000000-0000-0000-0000-000000000000}"/>
          </ac:cxnSpMkLst>
        </pc:cxnChg>
        <pc:cxnChg chg="mod">
          <ac:chgData name="Starry, Rachel" userId="4bb4d7db-1cba-46ed-a27f-fbe6a58edae5" providerId="ADAL" clId="{A610A55B-6A39-4594-833B-6B6664F9B38B}" dt="2024-01-23T21:12:32.149" v="2120" actId="1037"/>
          <ac:cxnSpMkLst>
            <pc:docMk/>
            <pc:sldMk cId="0" sldId="262"/>
            <ac:cxnSpMk id="107" creationId="{00000000-0000-0000-0000-000000000000}"/>
          </ac:cxnSpMkLst>
        </pc:cxnChg>
        <pc:cxnChg chg="mod">
          <ac:chgData name="Starry, Rachel" userId="4bb4d7db-1cba-46ed-a27f-fbe6a58edae5" providerId="ADAL" clId="{A610A55B-6A39-4594-833B-6B6664F9B38B}" dt="2024-01-23T21:12:32.149" v="2120" actId="1037"/>
          <ac:cxnSpMkLst>
            <pc:docMk/>
            <pc:sldMk cId="0" sldId="262"/>
            <ac:cxnSpMk id="108" creationId="{00000000-0000-0000-0000-000000000000}"/>
          </ac:cxnSpMkLst>
        </pc:cxnChg>
      </pc:sldChg>
      <pc:sldChg chg="delSp modSp mod">
        <pc:chgData name="Starry, Rachel" userId="4bb4d7db-1cba-46ed-a27f-fbe6a58edae5" providerId="ADAL" clId="{A610A55B-6A39-4594-833B-6B6664F9B38B}" dt="2024-01-23T21:13:25.023" v="2234" actId="20577"/>
        <pc:sldMkLst>
          <pc:docMk/>
          <pc:sldMk cId="0" sldId="263"/>
        </pc:sldMkLst>
        <pc:spChg chg="mod">
          <ac:chgData name="Starry, Rachel" userId="4bb4d7db-1cba-46ed-a27f-fbe6a58edae5" providerId="ADAL" clId="{A610A55B-6A39-4594-833B-6B6664F9B38B}" dt="2024-01-23T21:13:25.023" v="2234" actId="20577"/>
          <ac:spMkLst>
            <pc:docMk/>
            <pc:sldMk cId="0" sldId="263"/>
            <ac:spMk id="114" creationId="{00000000-0000-0000-0000-000000000000}"/>
          </ac:spMkLst>
        </pc:spChg>
        <pc:spChg chg="del">
          <ac:chgData name="Starry, Rachel" userId="4bb4d7db-1cba-46ed-a27f-fbe6a58edae5" providerId="ADAL" clId="{A610A55B-6A39-4594-833B-6B6664F9B38B}" dt="2024-01-23T21:12:51.993" v="2122" actId="478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19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0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1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5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6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7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8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1:13:12.246" v="2215" actId="1037"/>
          <ac:spMkLst>
            <pc:docMk/>
            <pc:sldMk cId="0" sldId="263"/>
            <ac:spMk id="129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39.516" v="182" actId="478"/>
          <ac:picMkLst>
            <pc:docMk/>
            <pc:sldMk cId="0" sldId="263"/>
            <ac:picMk id="113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38.759" v="181" actId="478"/>
          <ac:picMkLst>
            <pc:docMk/>
            <pc:sldMk cId="0" sldId="263"/>
            <ac:picMk id="115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3T21:12:49.153" v="2121" actId="478"/>
          <ac:picMkLst>
            <pc:docMk/>
            <pc:sldMk cId="0" sldId="263"/>
            <ac:picMk id="117" creationId="{00000000-0000-0000-0000-000000000000}"/>
          </ac:picMkLst>
        </pc:picChg>
        <pc:cxnChg chg="mod">
          <ac:chgData name="Starry, Rachel" userId="4bb4d7db-1cba-46ed-a27f-fbe6a58edae5" providerId="ADAL" clId="{A610A55B-6A39-4594-833B-6B6664F9B38B}" dt="2024-01-23T21:13:12.246" v="2215" actId="1037"/>
          <ac:cxnSpMkLst>
            <pc:docMk/>
            <pc:sldMk cId="0" sldId="263"/>
            <ac:cxnSpMk id="122" creationId="{00000000-0000-0000-0000-000000000000}"/>
          </ac:cxnSpMkLst>
        </pc:cxnChg>
        <pc:cxnChg chg="mod">
          <ac:chgData name="Starry, Rachel" userId="4bb4d7db-1cba-46ed-a27f-fbe6a58edae5" providerId="ADAL" clId="{A610A55B-6A39-4594-833B-6B6664F9B38B}" dt="2024-01-23T21:13:12.246" v="2215" actId="1037"/>
          <ac:cxnSpMkLst>
            <pc:docMk/>
            <pc:sldMk cId="0" sldId="263"/>
            <ac:cxnSpMk id="123" creationId="{00000000-0000-0000-0000-000000000000}"/>
          </ac:cxnSpMkLst>
        </pc:cxnChg>
      </pc:sldChg>
      <pc:sldChg chg="delSp modSp mod">
        <pc:chgData name="Starry, Rachel" userId="4bb4d7db-1cba-46ed-a27f-fbe6a58edae5" providerId="ADAL" clId="{A610A55B-6A39-4594-833B-6B6664F9B38B}" dt="2024-01-23T16:19:33.525" v="1894" actId="207"/>
        <pc:sldMkLst>
          <pc:docMk/>
          <pc:sldMk cId="0" sldId="264"/>
        </pc:sldMkLst>
        <pc:spChg chg="mod">
          <ac:chgData name="Starry, Rachel" userId="4bb4d7db-1cba-46ed-a27f-fbe6a58edae5" providerId="ADAL" clId="{A610A55B-6A39-4594-833B-6B6664F9B38B}" dt="2024-01-23T16:19:33.525" v="1894" actId="207"/>
          <ac:spMkLst>
            <pc:docMk/>
            <pc:sldMk cId="0" sldId="264"/>
            <ac:spMk id="135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7:46.330" v="847" actId="20577"/>
          <ac:spMkLst>
            <pc:docMk/>
            <pc:sldMk cId="0" sldId="264"/>
            <ac:spMk id="137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43.406" v="184" actId="478"/>
          <ac:picMkLst>
            <pc:docMk/>
            <pc:sldMk cId="0" sldId="264"/>
            <ac:picMk id="134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42.715" v="183" actId="478"/>
          <ac:picMkLst>
            <pc:docMk/>
            <pc:sldMk cId="0" sldId="264"/>
            <ac:picMk id="136" creationId="{00000000-0000-0000-0000-000000000000}"/>
          </ac:picMkLst>
        </pc:picChg>
      </pc:sldChg>
      <pc:sldChg chg="addSp delSp modSp mod setBg">
        <pc:chgData name="Starry, Rachel" userId="4bb4d7db-1cba-46ed-a27f-fbe6a58edae5" providerId="ADAL" clId="{A610A55B-6A39-4594-833B-6B6664F9B38B}" dt="2024-01-23T21:17:48.972" v="2254" actId="313"/>
        <pc:sldMkLst>
          <pc:docMk/>
          <pc:sldMk cId="0" sldId="265"/>
        </pc:sldMkLst>
        <pc:spChg chg="add del mod">
          <ac:chgData name="Starry, Rachel" userId="4bb4d7db-1cba-46ed-a27f-fbe6a58edae5" providerId="ADAL" clId="{A610A55B-6A39-4594-833B-6B6664F9B38B}" dt="2024-01-23T21:17:48.972" v="2254" actId="313"/>
          <ac:spMkLst>
            <pc:docMk/>
            <pc:sldMk cId="0" sldId="265"/>
            <ac:spMk id="153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45.751" v="185" actId="478"/>
          <ac:picMkLst>
            <pc:docMk/>
            <pc:sldMk cId="0" sldId="265"/>
            <ac:picMk id="151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48.568" v="188" actId="478"/>
          <ac:picMkLst>
            <pc:docMk/>
            <pc:sldMk cId="0" sldId="265"/>
            <ac:picMk id="152" creationId="{00000000-0000-0000-0000-000000000000}"/>
          </ac:picMkLst>
        </pc:picChg>
      </pc:sldChg>
      <pc:sldChg chg="delSp modSp mod setBg">
        <pc:chgData name="Starry, Rachel" userId="4bb4d7db-1cba-46ed-a27f-fbe6a58edae5" providerId="ADAL" clId="{A610A55B-6A39-4594-833B-6B6664F9B38B}" dt="2024-01-23T21:24:56.415" v="2306" actId="207"/>
        <pc:sldMkLst>
          <pc:docMk/>
          <pc:sldMk cId="0" sldId="266"/>
        </pc:sldMkLst>
        <pc:spChg chg="mod">
          <ac:chgData name="Starry, Rachel" userId="4bb4d7db-1cba-46ed-a27f-fbe6a58edae5" providerId="ADAL" clId="{A610A55B-6A39-4594-833B-6B6664F9B38B}" dt="2024-01-23T21:24:56.415" v="2306" actId="207"/>
          <ac:spMkLst>
            <pc:docMk/>
            <pc:sldMk cId="0" sldId="266"/>
            <ac:spMk id="161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51.612" v="189" actId="478"/>
          <ac:picMkLst>
            <pc:docMk/>
            <pc:sldMk cId="0" sldId="266"/>
            <ac:picMk id="159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53.051" v="190" actId="478"/>
          <ac:picMkLst>
            <pc:docMk/>
            <pc:sldMk cId="0" sldId="266"/>
            <ac:picMk id="160" creationId="{00000000-0000-0000-0000-000000000000}"/>
          </ac:picMkLst>
        </pc:picChg>
      </pc:sldChg>
      <pc:sldChg chg="delSp mod setBg">
        <pc:chgData name="Starry, Rachel" userId="4bb4d7db-1cba-46ed-a27f-fbe6a58edae5" providerId="ADAL" clId="{A610A55B-6A39-4594-833B-6B6664F9B38B}" dt="2024-01-23T16:13:35.769" v="1849"/>
        <pc:sldMkLst>
          <pc:docMk/>
          <pc:sldMk cId="0" sldId="267"/>
        </pc:sldMkLst>
        <pc:spChg chg="del">
          <ac:chgData name="Starry, Rachel" userId="4bb4d7db-1cba-46ed-a27f-fbe6a58edae5" providerId="ADAL" clId="{A610A55B-6A39-4594-833B-6B6664F9B38B}" dt="2024-01-22T18:29:56.433" v="191" actId="478"/>
          <ac:spMkLst>
            <pc:docMk/>
            <pc:sldMk cId="0" sldId="267"/>
            <ac:spMk id="167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29:57.151" v="192" actId="478"/>
          <ac:picMkLst>
            <pc:docMk/>
            <pc:sldMk cId="0" sldId="267"/>
            <ac:picMk id="166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29:58.830" v="193" actId="478"/>
          <ac:picMkLst>
            <pc:docMk/>
            <pc:sldMk cId="0" sldId="267"/>
            <ac:picMk id="169" creationId="{00000000-0000-0000-0000-000000000000}"/>
          </ac:picMkLst>
        </pc:picChg>
      </pc:sldChg>
      <pc:sldChg chg="addSp delSp modSp mod">
        <pc:chgData name="Starry, Rachel" userId="4bb4d7db-1cba-46ed-a27f-fbe6a58edae5" providerId="ADAL" clId="{A610A55B-6A39-4594-833B-6B6664F9B38B}" dt="2024-01-23T16:19:41.009" v="1895" actId="207"/>
        <pc:sldMkLst>
          <pc:docMk/>
          <pc:sldMk cId="0" sldId="268"/>
        </pc:sldMkLst>
        <pc:spChg chg="add del mod">
          <ac:chgData name="Starry, Rachel" userId="4bb4d7db-1cba-46ed-a27f-fbe6a58edae5" providerId="ADAL" clId="{A610A55B-6A39-4594-833B-6B6664F9B38B}" dt="2024-01-23T16:19:41.009" v="1895" actId="207"/>
          <ac:spMkLst>
            <pc:docMk/>
            <pc:sldMk cId="0" sldId="268"/>
            <ac:spMk id="176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18:30:01.417" v="194" actId="478"/>
          <ac:picMkLst>
            <pc:docMk/>
            <pc:sldMk cId="0" sldId="268"/>
            <ac:picMk id="174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18:30:06.215" v="197" actId="478"/>
          <ac:picMkLst>
            <pc:docMk/>
            <pc:sldMk cId="0" sldId="268"/>
            <ac:picMk id="175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45.701" v="1896" actId="207"/>
        <pc:sldMkLst>
          <pc:docMk/>
          <pc:sldMk cId="0" sldId="269"/>
        </pc:sldMkLst>
        <pc:spChg chg="mod">
          <ac:chgData name="Starry, Rachel" userId="4bb4d7db-1cba-46ed-a27f-fbe6a58edae5" providerId="ADAL" clId="{A610A55B-6A39-4594-833B-6B6664F9B38B}" dt="2024-01-23T16:19:45.701" v="1896" actId="207"/>
          <ac:spMkLst>
            <pc:docMk/>
            <pc:sldMk cId="0" sldId="269"/>
            <ac:spMk id="18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14.980" v="199" actId="478"/>
          <ac:picMkLst>
            <pc:docMk/>
            <pc:sldMk cId="0" sldId="269"/>
            <ac:picMk id="18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12.838" v="198" actId="478"/>
          <ac:picMkLst>
            <pc:docMk/>
            <pc:sldMk cId="0" sldId="269"/>
            <ac:picMk id="18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49.628" v="1897" actId="207"/>
        <pc:sldMkLst>
          <pc:docMk/>
          <pc:sldMk cId="0" sldId="270"/>
        </pc:sldMkLst>
        <pc:spChg chg="mod">
          <ac:chgData name="Starry, Rachel" userId="4bb4d7db-1cba-46ed-a27f-fbe6a58edae5" providerId="ADAL" clId="{A610A55B-6A39-4594-833B-6B6664F9B38B}" dt="2024-01-23T16:19:49.628" v="1897" actId="207"/>
          <ac:spMkLst>
            <pc:docMk/>
            <pc:sldMk cId="0" sldId="270"/>
            <ac:spMk id="19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17.086" v="200" actId="478"/>
          <ac:picMkLst>
            <pc:docMk/>
            <pc:sldMk cId="0" sldId="270"/>
            <ac:picMk id="19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19.793" v="201" actId="478"/>
          <ac:picMkLst>
            <pc:docMk/>
            <pc:sldMk cId="0" sldId="270"/>
            <ac:picMk id="19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53.945" v="1898" actId="207"/>
        <pc:sldMkLst>
          <pc:docMk/>
          <pc:sldMk cId="0" sldId="271"/>
        </pc:sldMkLst>
        <pc:spChg chg="mod">
          <ac:chgData name="Starry, Rachel" userId="4bb4d7db-1cba-46ed-a27f-fbe6a58edae5" providerId="ADAL" clId="{A610A55B-6A39-4594-833B-6B6664F9B38B}" dt="2024-01-23T16:19:53.945" v="1898" actId="207"/>
          <ac:spMkLst>
            <pc:docMk/>
            <pc:sldMk cId="0" sldId="271"/>
            <ac:spMk id="206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8:25.478" v="851" actId="20577"/>
          <ac:spMkLst>
            <pc:docMk/>
            <pc:sldMk cId="0" sldId="271"/>
            <ac:spMk id="207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25.760" v="203" actId="478"/>
          <ac:picMkLst>
            <pc:docMk/>
            <pc:sldMk cId="0" sldId="271"/>
            <ac:picMk id="204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23.539" v="202" actId="478"/>
          <ac:picMkLst>
            <pc:docMk/>
            <pc:sldMk cId="0" sldId="271"/>
            <ac:picMk id="205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19:57.319" v="1899" actId="207"/>
        <pc:sldMkLst>
          <pc:docMk/>
          <pc:sldMk cId="0" sldId="272"/>
        </pc:sldMkLst>
        <pc:spChg chg="mod">
          <ac:chgData name="Starry, Rachel" userId="4bb4d7db-1cba-46ed-a27f-fbe6a58edae5" providerId="ADAL" clId="{A610A55B-6A39-4594-833B-6B6664F9B38B}" dt="2024-01-23T16:19:57.319" v="1899" actId="207"/>
          <ac:spMkLst>
            <pc:docMk/>
            <pc:sldMk cId="0" sldId="272"/>
            <ac:spMk id="21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8:33.975" v="855" actId="20577"/>
          <ac:spMkLst>
            <pc:docMk/>
            <pc:sldMk cId="0" sldId="272"/>
            <ac:spMk id="215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28.133" v="204" actId="478"/>
          <ac:picMkLst>
            <pc:docMk/>
            <pc:sldMk cId="0" sldId="272"/>
            <ac:picMk id="21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31.388" v="205" actId="478"/>
          <ac:picMkLst>
            <pc:docMk/>
            <pc:sldMk cId="0" sldId="272"/>
            <ac:picMk id="21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00.703" v="1900" actId="207"/>
        <pc:sldMkLst>
          <pc:docMk/>
          <pc:sldMk cId="0" sldId="273"/>
        </pc:sldMkLst>
        <pc:spChg chg="mod">
          <ac:chgData name="Starry, Rachel" userId="4bb4d7db-1cba-46ed-a27f-fbe6a58edae5" providerId="ADAL" clId="{A610A55B-6A39-4594-833B-6B6664F9B38B}" dt="2024-01-23T16:20:00.703" v="1900" actId="207"/>
          <ac:spMkLst>
            <pc:docMk/>
            <pc:sldMk cId="0" sldId="273"/>
            <ac:spMk id="222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5:44:18.473" v="1834" actId="20577"/>
          <ac:spMkLst>
            <pc:docMk/>
            <pc:sldMk cId="0" sldId="273"/>
            <ac:spMk id="223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36.135" v="207" actId="478"/>
          <ac:picMkLst>
            <pc:docMk/>
            <pc:sldMk cId="0" sldId="273"/>
            <ac:picMk id="220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33.446" v="206" actId="478"/>
          <ac:picMkLst>
            <pc:docMk/>
            <pc:sldMk cId="0" sldId="273"/>
            <ac:picMk id="221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08.019" v="1902" actId="207"/>
        <pc:sldMkLst>
          <pc:docMk/>
          <pc:sldMk cId="0" sldId="274"/>
        </pc:sldMkLst>
        <pc:spChg chg="mod">
          <ac:chgData name="Starry, Rachel" userId="4bb4d7db-1cba-46ed-a27f-fbe6a58edae5" providerId="ADAL" clId="{A610A55B-6A39-4594-833B-6B6664F9B38B}" dt="2024-01-23T16:20:08.019" v="1902" actId="207"/>
          <ac:spMkLst>
            <pc:docMk/>
            <pc:sldMk cId="0" sldId="274"/>
            <ac:spMk id="230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38.721" v="208" actId="478"/>
          <ac:picMkLst>
            <pc:docMk/>
            <pc:sldMk cId="0" sldId="274"/>
            <ac:picMk id="228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41.912" v="209" actId="478"/>
          <ac:picMkLst>
            <pc:docMk/>
            <pc:sldMk cId="0" sldId="274"/>
            <ac:picMk id="229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11.759" v="1903" actId="207"/>
        <pc:sldMkLst>
          <pc:docMk/>
          <pc:sldMk cId="0" sldId="275"/>
        </pc:sldMkLst>
        <pc:spChg chg="mod">
          <ac:chgData name="Starry, Rachel" userId="4bb4d7db-1cba-46ed-a27f-fbe6a58edae5" providerId="ADAL" clId="{A610A55B-6A39-4594-833B-6B6664F9B38B}" dt="2024-01-23T16:20:11.759" v="1903" actId="207"/>
          <ac:spMkLst>
            <pc:docMk/>
            <pc:sldMk cId="0" sldId="275"/>
            <ac:spMk id="24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9:05.426" v="865" actId="20577"/>
          <ac:spMkLst>
            <pc:docMk/>
            <pc:sldMk cId="0" sldId="275"/>
            <ac:spMk id="245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46.802" v="211" actId="478"/>
          <ac:picMkLst>
            <pc:docMk/>
            <pc:sldMk cId="0" sldId="275"/>
            <ac:picMk id="24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44.079" v="210" actId="478"/>
          <ac:picMkLst>
            <pc:docMk/>
            <pc:sldMk cId="0" sldId="275"/>
            <ac:picMk id="24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15.523" v="1904" actId="207"/>
        <pc:sldMkLst>
          <pc:docMk/>
          <pc:sldMk cId="0" sldId="276"/>
        </pc:sldMkLst>
        <pc:spChg chg="mod">
          <ac:chgData name="Starry, Rachel" userId="4bb4d7db-1cba-46ed-a27f-fbe6a58edae5" providerId="ADAL" clId="{A610A55B-6A39-4594-833B-6B6664F9B38B}" dt="2024-01-23T16:20:15.523" v="1904" actId="207"/>
          <ac:spMkLst>
            <pc:docMk/>
            <pc:sldMk cId="0" sldId="276"/>
            <ac:spMk id="252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5:44:34.383" v="1837" actId="5793"/>
          <ac:spMkLst>
            <pc:docMk/>
            <pc:sldMk cId="0" sldId="276"/>
            <ac:spMk id="253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49.011" v="212" actId="478"/>
          <ac:picMkLst>
            <pc:docMk/>
            <pc:sldMk cId="0" sldId="276"/>
            <ac:picMk id="250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51.682" v="213" actId="478"/>
          <ac:picMkLst>
            <pc:docMk/>
            <pc:sldMk cId="0" sldId="276"/>
            <ac:picMk id="251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22.688" v="1906" actId="207"/>
        <pc:sldMkLst>
          <pc:docMk/>
          <pc:sldMk cId="0" sldId="277"/>
        </pc:sldMkLst>
        <pc:spChg chg="mod">
          <ac:chgData name="Starry, Rachel" userId="4bb4d7db-1cba-46ed-a27f-fbe6a58edae5" providerId="ADAL" clId="{A610A55B-6A39-4594-833B-6B6664F9B38B}" dt="2024-01-23T16:20:22.688" v="1906" actId="207"/>
          <ac:spMkLst>
            <pc:docMk/>
            <pc:sldMk cId="0" sldId="277"/>
            <ac:spMk id="260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19:22.297" v="869" actId="20577"/>
          <ac:spMkLst>
            <pc:docMk/>
            <pc:sldMk cId="0" sldId="277"/>
            <ac:spMk id="261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55.993" v="215" actId="478"/>
          <ac:picMkLst>
            <pc:docMk/>
            <pc:sldMk cId="0" sldId="277"/>
            <ac:picMk id="258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49:53.411" v="214" actId="478"/>
          <ac:picMkLst>
            <pc:docMk/>
            <pc:sldMk cId="0" sldId="277"/>
            <ac:picMk id="259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26.229" v="1907" actId="207"/>
        <pc:sldMkLst>
          <pc:docMk/>
          <pc:sldMk cId="0" sldId="278"/>
        </pc:sldMkLst>
        <pc:spChg chg="mod">
          <ac:chgData name="Starry, Rachel" userId="4bb4d7db-1cba-46ed-a27f-fbe6a58edae5" providerId="ADAL" clId="{A610A55B-6A39-4594-833B-6B6664F9B38B}" dt="2024-01-23T16:20:26.229" v="1907" actId="207"/>
          <ac:spMkLst>
            <pc:docMk/>
            <pc:sldMk cId="0" sldId="278"/>
            <ac:spMk id="268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5:44:49.861" v="1840" actId="5793"/>
          <ac:spMkLst>
            <pc:docMk/>
            <pc:sldMk cId="0" sldId="278"/>
            <ac:spMk id="269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49:57.964" v="216" actId="478"/>
          <ac:picMkLst>
            <pc:docMk/>
            <pc:sldMk cId="0" sldId="278"/>
            <ac:picMk id="266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00.623" v="217" actId="478"/>
          <ac:picMkLst>
            <pc:docMk/>
            <pc:sldMk cId="0" sldId="278"/>
            <ac:picMk id="267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33.427" v="1909" actId="207"/>
        <pc:sldMkLst>
          <pc:docMk/>
          <pc:sldMk cId="0" sldId="279"/>
        </pc:sldMkLst>
        <pc:spChg chg="mod">
          <ac:chgData name="Starry, Rachel" userId="4bb4d7db-1cba-46ed-a27f-fbe6a58edae5" providerId="ADAL" clId="{A610A55B-6A39-4594-833B-6B6664F9B38B}" dt="2024-01-23T16:20:33.427" v="1909" actId="207"/>
          <ac:spMkLst>
            <pc:docMk/>
            <pc:sldMk cId="0" sldId="279"/>
            <ac:spMk id="276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20:02.182" v="873" actId="20577"/>
          <ac:spMkLst>
            <pc:docMk/>
            <pc:sldMk cId="0" sldId="279"/>
            <ac:spMk id="277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04.733" v="219" actId="478"/>
          <ac:picMkLst>
            <pc:docMk/>
            <pc:sldMk cId="0" sldId="279"/>
            <ac:picMk id="274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02.665" v="218" actId="478"/>
          <ac:picMkLst>
            <pc:docMk/>
            <pc:sldMk cId="0" sldId="279"/>
            <ac:picMk id="275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37.155" v="1910" actId="207"/>
        <pc:sldMkLst>
          <pc:docMk/>
          <pc:sldMk cId="0" sldId="280"/>
        </pc:sldMkLst>
        <pc:spChg chg="mod">
          <ac:chgData name="Starry, Rachel" userId="4bb4d7db-1cba-46ed-a27f-fbe6a58edae5" providerId="ADAL" clId="{A610A55B-6A39-4594-833B-6B6664F9B38B}" dt="2024-01-23T16:20:37.155" v="1910" actId="207"/>
          <ac:spMkLst>
            <pc:docMk/>
            <pc:sldMk cId="0" sldId="280"/>
            <ac:spMk id="28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5:45:07.456" v="1842" actId="113"/>
          <ac:spMkLst>
            <pc:docMk/>
            <pc:sldMk cId="0" sldId="280"/>
            <ac:spMk id="285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06.655" v="220" actId="478"/>
          <ac:picMkLst>
            <pc:docMk/>
            <pc:sldMk cId="0" sldId="280"/>
            <ac:picMk id="28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09.339" v="221" actId="478"/>
          <ac:picMkLst>
            <pc:docMk/>
            <pc:sldMk cId="0" sldId="280"/>
            <ac:picMk id="283" creationId="{00000000-0000-0000-0000-000000000000}"/>
          </ac:picMkLst>
        </pc:picChg>
      </pc:sldChg>
      <pc:sldChg chg="delSp mod setBg">
        <pc:chgData name="Starry, Rachel" userId="4bb4d7db-1cba-46ed-a27f-fbe6a58edae5" providerId="ADAL" clId="{A610A55B-6A39-4594-833B-6B6664F9B38B}" dt="2024-01-23T16:14:06.197" v="1855"/>
        <pc:sldMkLst>
          <pc:docMk/>
          <pc:sldMk cId="0" sldId="281"/>
        </pc:sldMkLst>
        <pc:spChg chg="del">
          <ac:chgData name="Starry, Rachel" userId="4bb4d7db-1cba-46ed-a27f-fbe6a58edae5" providerId="ADAL" clId="{A610A55B-6A39-4594-833B-6B6664F9B38B}" dt="2024-01-22T21:50:12.542" v="222" actId="478"/>
          <ac:spMkLst>
            <pc:docMk/>
            <pc:sldMk cId="0" sldId="281"/>
            <ac:spMk id="291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13.225" v="223" actId="478"/>
          <ac:picMkLst>
            <pc:docMk/>
            <pc:sldMk cId="0" sldId="281"/>
            <ac:picMk id="290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16.939" v="224" actId="478"/>
          <ac:picMkLst>
            <pc:docMk/>
            <pc:sldMk cId="0" sldId="281"/>
            <ac:picMk id="29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43.683" v="1911" actId="207"/>
        <pc:sldMkLst>
          <pc:docMk/>
          <pc:sldMk cId="0" sldId="282"/>
        </pc:sldMkLst>
        <pc:spChg chg="mod">
          <ac:chgData name="Starry, Rachel" userId="4bb4d7db-1cba-46ed-a27f-fbe6a58edae5" providerId="ADAL" clId="{A610A55B-6A39-4594-833B-6B6664F9B38B}" dt="2024-01-23T16:20:43.683" v="1911" actId="207"/>
          <ac:spMkLst>
            <pc:docMk/>
            <pc:sldMk cId="0" sldId="282"/>
            <ac:spMk id="300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18.810" v="225" actId="478"/>
          <ac:picMkLst>
            <pc:docMk/>
            <pc:sldMk cId="0" sldId="282"/>
            <ac:picMk id="298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21.390" v="226" actId="478"/>
          <ac:picMkLst>
            <pc:docMk/>
            <pc:sldMk cId="0" sldId="282"/>
            <ac:picMk id="299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49.376" v="1912" actId="207"/>
        <pc:sldMkLst>
          <pc:docMk/>
          <pc:sldMk cId="0" sldId="283"/>
        </pc:sldMkLst>
        <pc:spChg chg="mod">
          <ac:chgData name="Starry, Rachel" userId="4bb4d7db-1cba-46ed-a27f-fbe6a58edae5" providerId="ADAL" clId="{A610A55B-6A39-4594-833B-6B6664F9B38B}" dt="2024-01-23T16:20:49.376" v="1912" actId="207"/>
          <ac:spMkLst>
            <pc:docMk/>
            <pc:sldMk cId="0" sldId="283"/>
            <ac:spMk id="311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26.030" v="228" actId="478"/>
          <ac:picMkLst>
            <pc:docMk/>
            <pc:sldMk cId="0" sldId="283"/>
            <ac:picMk id="309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23.608" v="227" actId="478"/>
          <ac:picMkLst>
            <pc:docMk/>
            <pc:sldMk cId="0" sldId="283"/>
            <ac:picMk id="310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52.999" v="1913" actId="207"/>
        <pc:sldMkLst>
          <pc:docMk/>
          <pc:sldMk cId="0" sldId="284"/>
        </pc:sldMkLst>
        <pc:spChg chg="mod">
          <ac:chgData name="Starry, Rachel" userId="4bb4d7db-1cba-46ed-a27f-fbe6a58edae5" providerId="ADAL" clId="{A610A55B-6A39-4594-833B-6B6664F9B38B}" dt="2024-01-23T16:20:52.999" v="1913" actId="207"/>
          <ac:spMkLst>
            <pc:docMk/>
            <pc:sldMk cId="0" sldId="284"/>
            <ac:spMk id="32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29.167" v="229" actId="478"/>
          <ac:picMkLst>
            <pc:docMk/>
            <pc:sldMk cId="0" sldId="284"/>
            <ac:picMk id="32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31.558" v="230" actId="478"/>
          <ac:picMkLst>
            <pc:docMk/>
            <pc:sldMk cId="0" sldId="284"/>
            <ac:picMk id="32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0:57.295" v="1914" actId="207"/>
        <pc:sldMkLst>
          <pc:docMk/>
          <pc:sldMk cId="0" sldId="285"/>
        </pc:sldMkLst>
        <pc:spChg chg="mod">
          <ac:chgData name="Starry, Rachel" userId="4bb4d7db-1cba-46ed-a27f-fbe6a58edae5" providerId="ADAL" clId="{A610A55B-6A39-4594-833B-6B6664F9B38B}" dt="2024-01-23T16:20:57.295" v="1914" actId="207"/>
          <ac:spMkLst>
            <pc:docMk/>
            <pc:sldMk cId="0" sldId="285"/>
            <ac:spMk id="33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35.319" v="232" actId="478"/>
          <ac:picMkLst>
            <pc:docMk/>
            <pc:sldMk cId="0" sldId="285"/>
            <ac:picMk id="33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33.216" v="231" actId="478"/>
          <ac:picMkLst>
            <pc:docMk/>
            <pc:sldMk cId="0" sldId="285"/>
            <ac:picMk id="333" creationId="{00000000-0000-0000-0000-000000000000}"/>
          </ac:picMkLst>
        </pc:picChg>
      </pc:sldChg>
      <pc:sldChg chg="delSp mod setBg">
        <pc:chgData name="Starry, Rachel" userId="4bb4d7db-1cba-46ed-a27f-fbe6a58edae5" providerId="ADAL" clId="{A610A55B-6A39-4594-833B-6B6664F9B38B}" dt="2024-01-23T16:14:12.349" v="1856"/>
        <pc:sldMkLst>
          <pc:docMk/>
          <pc:sldMk cId="0" sldId="286"/>
        </pc:sldMkLst>
        <pc:spChg chg="del">
          <ac:chgData name="Starry, Rachel" userId="4bb4d7db-1cba-46ed-a27f-fbe6a58edae5" providerId="ADAL" clId="{A610A55B-6A39-4594-833B-6B6664F9B38B}" dt="2024-01-22T21:50:38.501" v="234" actId="478"/>
          <ac:spMkLst>
            <pc:docMk/>
            <pc:sldMk cId="0" sldId="286"/>
            <ac:spMk id="345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39.305" v="235" actId="478"/>
          <ac:picMkLst>
            <pc:docMk/>
            <pc:sldMk cId="0" sldId="286"/>
            <ac:picMk id="344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37.532" v="233" actId="478"/>
          <ac:picMkLst>
            <pc:docMk/>
            <pc:sldMk cId="0" sldId="286"/>
            <ac:picMk id="347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01.778" v="1915" actId="207"/>
        <pc:sldMkLst>
          <pc:docMk/>
          <pc:sldMk cId="0" sldId="287"/>
        </pc:sldMkLst>
        <pc:spChg chg="mod">
          <ac:chgData name="Starry, Rachel" userId="4bb4d7db-1cba-46ed-a27f-fbe6a58edae5" providerId="ADAL" clId="{A610A55B-6A39-4594-833B-6B6664F9B38B}" dt="2024-01-23T16:21:01.778" v="1915" actId="207"/>
          <ac:spMkLst>
            <pc:docMk/>
            <pc:sldMk cId="0" sldId="287"/>
            <ac:spMk id="354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55:25.961" v="1404" actId="20577"/>
          <ac:spMkLst>
            <pc:docMk/>
            <pc:sldMk cId="0" sldId="287"/>
            <ac:spMk id="355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42.223" v="236" actId="478"/>
          <ac:picMkLst>
            <pc:docMk/>
            <pc:sldMk cId="0" sldId="287"/>
            <ac:picMk id="35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45.393" v="237" actId="478"/>
          <ac:picMkLst>
            <pc:docMk/>
            <pc:sldMk cId="0" sldId="287"/>
            <ac:picMk id="35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05.104" v="1916" actId="207"/>
        <pc:sldMkLst>
          <pc:docMk/>
          <pc:sldMk cId="0" sldId="288"/>
        </pc:sldMkLst>
        <pc:spChg chg="mod">
          <ac:chgData name="Starry, Rachel" userId="4bb4d7db-1cba-46ed-a27f-fbe6a58edae5" providerId="ADAL" clId="{A610A55B-6A39-4594-833B-6B6664F9B38B}" dt="2024-01-23T16:21:05.104" v="1916" actId="207"/>
          <ac:spMkLst>
            <pc:docMk/>
            <pc:sldMk cId="0" sldId="288"/>
            <ac:spMk id="362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5:25:05.726" v="1832" actId="207"/>
          <ac:spMkLst>
            <pc:docMk/>
            <pc:sldMk cId="0" sldId="288"/>
            <ac:spMk id="363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0:51.029" v="239" actId="478"/>
          <ac:picMkLst>
            <pc:docMk/>
            <pc:sldMk cId="0" sldId="288"/>
            <ac:picMk id="360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48.843" v="238" actId="478"/>
          <ac:picMkLst>
            <pc:docMk/>
            <pc:sldMk cId="0" sldId="288"/>
            <ac:picMk id="361" creationId="{00000000-0000-0000-0000-000000000000}"/>
          </ac:picMkLst>
        </pc:picChg>
      </pc:sldChg>
      <pc:sldChg chg="delSp modSp mod setBg">
        <pc:chgData name="Starry, Rachel" userId="4bb4d7db-1cba-46ed-a27f-fbe6a58edae5" providerId="ADAL" clId="{A610A55B-6A39-4594-833B-6B6664F9B38B}" dt="2024-01-23T16:14:31.122" v="1882" actId="20577"/>
        <pc:sldMkLst>
          <pc:docMk/>
          <pc:sldMk cId="0" sldId="289"/>
        </pc:sldMkLst>
        <pc:spChg chg="mod">
          <ac:chgData name="Starry, Rachel" userId="4bb4d7db-1cba-46ed-a27f-fbe6a58edae5" providerId="ADAL" clId="{A610A55B-6A39-4594-833B-6B6664F9B38B}" dt="2024-01-23T16:14:31.122" v="1882" actId="20577"/>
          <ac:spMkLst>
            <pc:docMk/>
            <pc:sldMk cId="0" sldId="289"/>
            <ac:spMk id="369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3T16:14:20.254" v="1858" actId="478"/>
          <ac:picMkLst>
            <pc:docMk/>
            <pc:sldMk cId="0" sldId="289"/>
            <ac:picMk id="368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56.955" v="241" actId="478"/>
          <ac:picMkLst>
            <pc:docMk/>
            <pc:sldMk cId="0" sldId="289"/>
            <ac:picMk id="370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53.250" v="240" actId="478"/>
          <ac:picMkLst>
            <pc:docMk/>
            <pc:sldMk cId="0" sldId="289"/>
            <ac:picMk id="371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09.099" v="1917" actId="207"/>
        <pc:sldMkLst>
          <pc:docMk/>
          <pc:sldMk cId="0" sldId="290"/>
        </pc:sldMkLst>
        <pc:spChg chg="mod">
          <ac:chgData name="Starry, Rachel" userId="4bb4d7db-1cba-46ed-a27f-fbe6a58edae5" providerId="ADAL" clId="{A610A55B-6A39-4594-833B-6B6664F9B38B}" dt="2024-01-23T16:21:09.099" v="1917" actId="207"/>
          <ac:spMkLst>
            <pc:docMk/>
            <pc:sldMk cId="0" sldId="290"/>
            <ac:spMk id="378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55:53.584" v="1407" actId="207"/>
          <ac:spMkLst>
            <pc:docMk/>
            <pc:sldMk cId="0" sldId="290"/>
            <ac:spMk id="379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1:02.462" v="243" actId="478"/>
          <ac:picMkLst>
            <pc:docMk/>
            <pc:sldMk cId="0" sldId="290"/>
            <ac:picMk id="376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0:59.962" v="242" actId="478"/>
          <ac:picMkLst>
            <pc:docMk/>
            <pc:sldMk cId="0" sldId="290"/>
            <ac:picMk id="377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12.831" v="1918" actId="207"/>
        <pc:sldMkLst>
          <pc:docMk/>
          <pc:sldMk cId="0" sldId="291"/>
        </pc:sldMkLst>
        <pc:spChg chg="mod">
          <ac:chgData name="Starry, Rachel" userId="4bb4d7db-1cba-46ed-a27f-fbe6a58edae5" providerId="ADAL" clId="{A610A55B-6A39-4594-833B-6B6664F9B38B}" dt="2024-01-23T16:21:12.831" v="1918" actId="207"/>
          <ac:spMkLst>
            <pc:docMk/>
            <pc:sldMk cId="0" sldId="291"/>
            <ac:spMk id="386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1:09.862" v="245" actId="478"/>
          <ac:picMkLst>
            <pc:docMk/>
            <pc:sldMk cId="0" sldId="291"/>
            <ac:picMk id="384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1:11.927" v="246" actId="478"/>
          <ac:picMkLst>
            <pc:docMk/>
            <pc:sldMk cId="0" sldId="291"/>
            <ac:picMk id="385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17.893" v="1919" actId="207"/>
        <pc:sldMkLst>
          <pc:docMk/>
          <pc:sldMk cId="0" sldId="292"/>
        </pc:sldMkLst>
        <pc:spChg chg="mod">
          <ac:chgData name="Starry, Rachel" userId="4bb4d7db-1cba-46ed-a27f-fbe6a58edae5" providerId="ADAL" clId="{A610A55B-6A39-4594-833B-6B6664F9B38B}" dt="2024-01-23T16:21:17.893" v="1919" actId="207"/>
          <ac:spMkLst>
            <pc:docMk/>
            <pc:sldMk cId="0" sldId="292"/>
            <ac:spMk id="39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1:15.985" v="248" actId="478"/>
          <ac:picMkLst>
            <pc:docMk/>
            <pc:sldMk cId="0" sldId="292"/>
            <ac:picMk id="39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1:13.730" v="247" actId="478"/>
          <ac:picMkLst>
            <pc:docMk/>
            <pc:sldMk cId="0" sldId="292"/>
            <ac:picMk id="393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21.698" v="1920" actId="207"/>
        <pc:sldMkLst>
          <pc:docMk/>
          <pc:sldMk cId="0" sldId="293"/>
        </pc:sldMkLst>
        <pc:spChg chg="mod">
          <ac:chgData name="Starry, Rachel" userId="4bb4d7db-1cba-46ed-a27f-fbe6a58edae5" providerId="ADAL" clId="{A610A55B-6A39-4594-833B-6B6664F9B38B}" dt="2024-01-23T16:21:21.698" v="1920" actId="207"/>
          <ac:spMkLst>
            <pc:docMk/>
            <pc:sldMk cId="0" sldId="293"/>
            <ac:spMk id="404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1:18.181" v="249" actId="478"/>
          <ac:picMkLst>
            <pc:docMk/>
            <pc:sldMk cId="0" sldId="293"/>
            <ac:picMk id="402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1:30.698" v="250" actId="478"/>
          <ac:picMkLst>
            <pc:docMk/>
            <pc:sldMk cId="0" sldId="293"/>
            <ac:picMk id="403" creationId="{00000000-0000-0000-0000-000000000000}"/>
          </ac:picMkLst>
        </pc:picChg>
      </pc:sldChg>
      <pc:sldChg chg="addSp delSp modSp mod">
        <pc:chgData name="Starry, Rachel" userId="4bb4d7db-1cba-46ed-a27f-fbe6a58edae5" providerId="ADAL" clId="{A610A55B-6A39-4594-833B-6B6664F9B38B}" dt="2024-01-23T20:59:35.413" v="2058" actId="20577"/>
        <pc:sldMkLst>
          <pc:docMk/>
          <pc:sldMk cId="0" sldId="294"/>
        </pc:sldMkLst>
        <pc:spChg chg="add del mod">
          <ac:chgData name="Starry, Rachel" userId="4bb4d7db-1cba-46ed-a27f-fbe6a58edae5" providerId="ADAL" clId="{A610A55B-6A39-4594-833B-6B6664F9B38B}" dt="2024-01-23T20:58:34.916" v="1948"/>
          <ac:spMkLst>
            <pc:docMk/>
            <pc:sldMk cId="0" sldId="294"/>
            <ac:spMk id="2" creationId="{1F45EA3C-D888-5172-EA99-860F170D9FD6}"/>
          </ac:spMkLst>
        </pc:spChg>
        <pc:spChg chg="add del mod">
          <ac:chgData name="Starry, Rachel" userId="4bb4d7db-1cba-46ed-a27f-fbe6a58edae5" providerId="ADAL" clId="{A610A55B-6A39-4594-833B-6B6664F9B38B}" dt="2024-01-23T20:58:37.942" v="1950"/>
          <ac:spMkLst>
            <pc:docMk/>
            <pc:sldMk cId="0" sldId="294"/>
            <ac:spMk id="3" creationId="{46AD16EB-8579-795E-AD0A-AE35A0BC665F}"/>
          </ac:spMkLst>
        </pc:spChg>
        <pc:spChg chg="mod">
          <ac:chgData name="Starry, Rachel" userId="4bb4d7db-1cba-46ed-a27f-fbe6a58edae5" providerId="ADAL" clId="{A610A55B-6A39-4594-833B-6B6664F9B38B}" dt="2024-01-23T16:21:25.661" v="1921" actId="207"/>
          <ac:spMkLst>
            <pc:docMk/>
            <pc:sldMk cId="0" sldId="294"/>
            <ac:spMk id="412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20:59:35.413" v="2058" actId="20577"/>
          <ac:spMkLst>
            <pc:docMk/>
            <pc:sldMk cId="0" sldId="294"/>
            <ac:spMk id="413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1:44.701" v="252" actId="478"/>
          <ac:picMkLst>
            <pc:docMk/>
            <pc:sldMk cId="0" sldId="294"/>
            <ac:picMk id="410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1:42.245" v="251" actId="478"/>
          <ac:picMkLst>
            <pc:docMk/>
            <pc:sldMk cId="0" sldId="294"/>
            <ac:picMk id="411" creationId="{00000000-0000-0000-0000-000000000000}"/>
          </ac:picMkLst>
        </pc:picChg>
      </pc:sldChg>
      <pc:sldChg chg="delSp modSp mod modShow">
        <pc:chgData name="Starry, Rachel" userId="4bb4d7db-1cba-46ed-a27f-fbe6a58edae5" providerId="ADAL" clId="{A610A55B-6A39-4594-833B-6B6664F9B38B}" dt="2024-01-23T16:21:29.228" v="1922" actId="207"/>
        <pc:sldMkLst>
          <pc:docMk/>
          <pc:sldMk cId="0" sldId="295"/>
        </pc:sldMkLst>
        <pc:spChg chg="mod">
          <ac:chgData name="Starry, Rachel" userId="4bb4d7db-1cba-46ed-a27f-fbe6a58edae5" providerId="ADAL" clId="{A610A55B-6A39-4594-833B-6B6664F9B38B}" dt="2024-01-23T16:21:29.228" v="1922" actId="207"/>
          <ac:spMkLst>
            <pc:docMk/>
            <pc:sldMk cId="0" sldId="295"/>
            <ac:spMk id="420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2:58:10.068" v="1454" actId="207"/>
          <ac:spMkLst>
            <pc:docMk/>
            <pc:sldMk cId="0" sldId="295"/>
            <ac:spMk id="421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2:12.930" v="255" actId="478"/>
          <ac:picMkLst>
            <pc:docMk/>
            <pc:sldMk cId="0" sldId="295"/>
            <ac:picMk id="418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2:10.839" v="254" actId="478"/>
          <ac:picMkLst>
            <pc:docMk/>
            <pc:sldMk cId="0" sldId="295"/>
            <ac:picMk id="419" creationId="{00000000-0000-0000-0000-000000000000}"/>
          </ac:picMkLst>
        </pc:picChg>
      </pc:sldChg>
      <pc:sldChg chg="delSp modSp mod">
        <pc:chgData name="Starry, Rachel" userId="4bb4d7db-1cba-46ed-a27f-fbe6a58edae5" providerId="ADAL" clId="{A610A55B-6A39-4594-833B-6B6664F9B38B}" dt="2024-01-23T16:21:33.671" v="1923" actId="207"/>
        <pc:sldMkLst>
          <pc:docMk/>
          <pc:sldMk cId="0" sldId="296"/>
        </pc:sldMkLst>
        <pc:spChg chg="mod">
          <ac:chgData name="Starry, Rachel" userId="4bb4d7db-1cba-46ed-a27f-fbe6a58edae5" providerId="ADAL" clId="{A610A55B-6A39-4594-833B-6B6664F9B38B}" dt="2024-01-23T16:21:33.671" v="1923" actId="207"/>
          <ac:spMkLst>
            <pc:docMk/>
            <pc:sldMk cId="0" sldId="296"/>
            <ac:spMk id="428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2T23:02:35.108" v="1514" actId="207"/>
          <ac:spMkLst>
            <pc:docMk/>
            <pc:sldMk cId="0" sldId="296"/>
            <ac:spMk id="429" creationId="{00000000-0000-0000-0000-000000000000}"/>
          </ac:spMkLst>
        </pc:spChg>
        <pc:spChg chg="del">
          <ac:chgData name="Starry, Rachel" userId="4bb4d7db-1cba-46ed-a27f-fbe6a58edae5" providerId="ADAL" clId="{A610A55B-6A39-4594-833B-6B6664F9B38B}" dt="2024-01-22T21:54:10.535" v="256" actId="478"/>
          <ac:spMkLst>
            <pc:docMk/>
            <pc:sldMk cId="0" sldId="296"/>
            <ac:spMk id="430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4:15.064" v="258" actId="478"/>
          <ac:picMkLst>
            <pc:docMk/>
            <pc:sldMk cId="0" sldId="296"/>
            <ac:picMk id="426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4:13.069" v="257" actId="478"/>
          <ac:picMkLst>
            <pc:docMk/>
            <pc:sldMk cId="0" sldId="296"/>
            <ac:picMk id="427" creationId="{00000000-0000-0000-0000-000000000000}"/>
          </ac:picMkLst>
        </pc:picChg>
      </pc:sldChg>
      <pc:sldChg chg="addSp delSp modSp mod setBg">
        <pc:chgData name="Starry, Rachel" userId="4bb4d7db-1cba-46ed-a27f-fbe6a58edae5" providerId="ADAL" clId="{A610A55B-6A39-4594-833B-6B6664F9B38B}" dt="2024-01-23T20:58:21.432" v="1946" actId="20577"/>
        <pc:sldMkLst>
          <pc:docMk/>
          <pc:sldMk cId="0" sldId="297"/>
        </pc:sldMkLst>
        <pc:spChg chg="add mod">
          <ac:chgData name="Starry, Rachel" userId="4bb4d7db-1cba-46ed-a27f-fbe6a58edae5" providerId="ADAL" clId="{A610A55B-6A39-4594-833B-6B6664F9B38B}" dt="2024-01-23T20:58:21.432" v="1946" actId="20577"/>
          <ac:spMkLst>
            <pc:docMk/>
            <pc:sldMk cId="0" sldId="297"/>
            <ac:spMk id="2" creationId="{73A92875-AAF4-AF2E-8AEB-A1359B2607A7}"/>
          </ac:spMkLst>
        </pc:spChg>
        <pc:spChg chg="mod">
          <ac:chgData name="Starry, Rachel" userId="4bb4d7db-1cba-46ed-a27f-fbe6a58edae5" providerId="ADAL" clId="{A610A55B-6A39-4594-833B-6B6664F9B38B}" dt="2024-01-23T16:21:45.759" v="1924" actId="207"/>
          <ac:spMkLst>
            <pc:docMk/>
            <pc:sldMk cId="0" sldId="297"/>
            <ac:spMk id="436" creationId="{00000000-0000-0000-0000-000000000000}"/>
          </ac:spMkLst>
        </pc:spChg>
        <pc:spChg chg="mod">
          <ac:chgData name="Starry, Rachel" userId="4bb4d7db-1cba-46ed-a27f-fbe6a58edae5" providerId="ADAL" clId="{A610A55B-6A39-4594-833B-6B6664F9B38B}" dt="2024-01-23T16:15:23.826" v="1886" actId="207"/>
          <ac:spMkLst>
            <pc:docMk/>
            <pc:sldMk cId="0" sldId="297"/>
            <ac:spMk id="438" creationId="{00000000-0000-0000-0000-000000000000}"/>
          </ac:spMkLst>
        </pc:spChg>
        <pc:picChg chg="del">
          <ac:chgData name="Starry, Rachel" userId="4bb4d7db-1cba-46ed-a27f-fbe6a58edae5" providerId="ADAL" clId="{A610A55B-6A39-4594-833B-6B6664F9B38B}" dt="2024-01-22T21:54:42.442" v="285" actId="478"/>
          <ac:picMkLst>
            <pc:docMk/>
            <pc:sldMk cId="0" sldId="297"/>
            <ac:picMk id="435" creationId="{00000000-0000-0000-0000-000000000000}"/>
          </ac:picMkLst>
        </pc:picChg>
        <pc:picChg chg="del">
          <ac:chgData name="Starry, Rachel" userId="4bb4d7db-1cba-46ed-a27f-fbe6a58edae5" providerId="ADAL" clId="{A610A55B-6A39-4594-833B-6B6664F9B38B}" dt="2024-01-22T21:54:26.238" v="259" actId="478"/>
          <ac:picMkLst>
            <pc:docMk/>
            <pc:sldMk cId="0" sldId="297"/>
            <ac:picMk id="437" creationId="{00000000-0000-0000-0000-000000000000}"/>
          </ac:picMkLst>
        </pc:picChg>
      </pc:sldChg>
      <pc:sldChg chg="modSp add mod">
        <pc:chgData name="Starry, Rachel" userId="4bb4d7db-1cba-46ed-a27f-fbe6a58edae5" providerId="ADAL" clId="{A610A55B-6A39-4594-833B-6B6664F9B38B}" dt="2024-01-23T16:20:04.244" v="1901" actId="207"/>
        <pc:sldMkLst>
          <pc:docMk/>
          <pc:sldMk cId="1006185504" sldId="298"/>
        </pc:sldMkLst>
        <pc:spChg chg="mod">
          <ac:chgData name="Starry, Rachel" userId="4bb4d7db-1cba-46ed-a27f-fbe6a58edae5" providerId="ADAL" clId="{A610A55B-6A39-4594-833B-6B6664F9B38B}" dt="2024-01-23T16:20:04.244" v="1901" actId="207"/>
          <ac:spMkLst>
            <pc:docMk/>
            <pc:sldMk cId="1006185504" sldId="298"/>
            <ac:spMk id="222" creationId="{00000000-0000-0000-0000-000000000000}"/>
          </ac:spMkLst>
        </pc:spChg>
      </pc:sldChg>
      <pc:sldChg chg="modSp add mod">
        <pc:chgData name="Starry, Rachel" userId="4bb4d7db-1cba-46ed-a27f-fbe6a58edae5" providerId="ADAL" clId="{A610A55B-6A39-4594-833B-6B6664F9B38B}" dt="2024-01-23T16:20:19.060" v="1905" actId="207"/>
        <pc:sldMkLst>
          <pc:docMk/>
          <pc:sldMk cId="510687420" sldId="299"/>
        </pc:sldMkLst>
        <pc:spChg chg="mod">
          <ac:chgData name="Starry, Rachel" userId="4bb4d7db-1cba-46ed-a27f-fbe6a58edae5" providerId="ADAL" clId="{A610A55B-6A39-4594-833B-6B6664F9B38B}" dt="2024-01-23T16:20:19.060" v="1905" actId="207"/>
          <ac:spMkLst>
            <pc:docMk/>
            <pc:sldMk cId="510687420" sldId="299"/>
            <ac:spMk id="252" creationId="{00000000-0000-0000-0000-000000000000}"/>
          </ac:spMkLst>
        </pc:spChg>
      </pc:sldChg>
      <pc:sldChg chg="modSp add mod">
        <pc:chgData name="Starry, Rachel" userId="4bb4d7db-1cba-46ed-a27f-fbe6a58edae5" providerId="ADAL" clId="{A610A55B-6A39-4594-833B-6B6664F9B38B}" dt="2024-01-23T16:20:29.761" v="1908" actId="207"/>
        <pc:sldMkLst>
          <pc:docMk/>
          <pc:sldMk cId="2153516419" sldId="300"/>
        </pc:sldMkLst>
        <pc:spChg chg="mod">
          <ac:chgData name="Starry, Rachel" userId="4bb4d7db-1cba-46ed-a27f-fbe6a58edae5" providerId="ADAL" clId="{A610A55B-6A39-4594-833B-6B6664F9B38B}" dt="2024-01-23T16:20:29.761" v="1908" actId="207"/>
          <ac:spMkLst>
            <pc:docMk/>
            <pc:sldMk cId="2153516419" sldId="300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30ddc8996_0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30ddc899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0ddc8996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530ddc899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30ddc8996_0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30ddc899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30ddc8996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30ddc899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30ddc8996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30ddc899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30ddc8996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30ddc899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844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30ddc8996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30ddc899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30ddc899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530ddc89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30ddc8996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30ddc899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30ddc8996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530ddc899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30ddc8996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530ddc899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025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30ddc8996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530ddc89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30ddc8996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30ddc899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30ddc8996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30ddc899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407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30ddc8996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530ddc899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30ddc8996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30ddc899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30ddc8996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30ddc899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1856b7ce5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41856b7ce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e29e549b1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10e29e549b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1856b7ce5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41856b7ce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30ddc8996_0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530ddc8996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30ddc8996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530ddc899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30ddc8996_0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530ddc899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30ddc8996_0_3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530ddc8996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30ddc8996_0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30ddc899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30ddc8996_0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530ddc899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30ddc8996_0_3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530ddc899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e29e549b1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0e29e549b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30ddc8996_0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530ddc899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e29e549b1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0e29e549b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30ddc8996_0_3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530ddc8996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30ddc8996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530ddc8996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30ddc8996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530ddc8996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e29e549b1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0e29e549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0ddc899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530ddc899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30ddc8996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30ddc899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30ddc8996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30ddc899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0ddc8996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30ddc899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4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31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493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17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28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15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777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655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995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90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332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54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ittdss-networks2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rganizational_network_analysis" TargetMode="External"/><Relationship Id="rId3" Type="http://schemas.openxmlformats.org/officeDocument/2006/relationships/hyperlink" Target="http://www.networksciencebook.com/chapter/1#vulnerability" TargetMode="External"/><Relationship Id="rId7" Type="http://schemas.openxmlformats.org/officeDocument/2006/relationships/hyperlink" Target="https://onlinelibrary.wiley.com/doi/full/10.1002/9781118901731.iecrm023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itation_analysis" TargetMode="External"/><Relationship Id="rId5" Type="http://schemas.openxmlformats.org/officeDocument/2006/relationships/hyperlink" Target="https://www.ncbi.nlm.nih.gov/pmc/articles/PMC3337680/" TargetMode="External"/><Relationship Id="rId10" Type="http://schemas.openxmlformats.org/officeDocument/2006/relationships/hyperlink" Target="https://link.springer.com/article/10.1186/1752-0509-7-90" TargetMode="External"/><Relationship Id="rId4" Type="http://schemas.openxmlformats.org/officeDocument/2006/relationships/hyperlink" Target="https://onlinelibrary.wiley.com/doi/10.1111/brv.12433" TargetMode="External"/><Relationship Id="rId9" Type="http://schemas.openxmlformats.org/officeDocument/2006/relationships/hyperlink" Target="https://collections.folger.edu/detail/six-degrees-of-francis-bacon-dataset/73765a5b-ab9c-4939-8ae7-f0ef7e9ebf6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henounproject.com/term/people/204998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thenounproject.com/term/supply-chain/1271146" TargetMode="External"/><Relationship Id="rId4" Type="http://schemas.openxmlformats.org/officeDocument/2006/relationships/hyperlink" Target="https://thenounproject.com/term/people/204998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velinag.com/blog/2015/12-15-star-wars-social-network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velinag.com/blog/2015/12-15-star-wars-social-network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Weighted_Graph.sv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reativecommons.org/publicdomain/zero/1.0/deed.en" TargetMode="External"/><Relationship Id="rId5" Type="http://schemas.openxmlformats.org/officeDocument/2006/relationships/hyperlink" Target="https://en.m.wikipedia.org/wiki/File:CPT-Graphs-directed-weighted-ex1.svg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achel.starry@pitt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velinag.com/blog/2016/01-25-social-network-force-awakens/#.VwAKUxMrJE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velinag.com/blog/2016/01-25-social-network-force-awakens/#.VwAKUxMrJE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ghtconnections.com/route-map-delta-d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ghtconnections.com/route-map-delta-d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family-reunion/664531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family-reunion/66453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thenounproject.com/term/bus/19255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worksciencebook.com/chapter/9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Zachary%27s_karate_club" TargetMode="External"/><Relationship Id="rId4" Type="http://schemas.openxmlformats.org/officeDocument/2006/relationships/hyperlink" Target="https://github.com/lejomarin/community-network-detection/blob/main/Karate%20club%20-%20network%20dataset.ipynb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eph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ittdss-networks2024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ephi.org/users/supported-graph-formats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flerlage.com/2017/04/six-degrees-of-kevin-bacon-with-graph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phi/gephi/wiki/Datasets" TargetMode="External"/><Relationship Id="rId3" Type="http://schemas.openxmlformats.org/officeDocument/2006/relationships/hyperlink" Target="http://www.martingrandjean.ch/gephi-introduction/" TargetMode="External"/><Relationship Id="rId7" Type="http://schemas.openxmlformats.org/officeDocument/2006/relationships/hyperlink" Target="http://www.scottbot.net/HIAL/index.html@p=6279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networksciencebook.com/" TargetMode="External"/><Relationship Id="rId5" Type="http://schemas.openxmlformats.org/officeDocument/2006/relationships/hyperlink" Target="https://gephi.org/users/" TargetMode="External"/><Relationship Id="rId10" Type="http://schemas.openxmlformats.org/officeDocument/2006/relationships/hyperlink" Target="https://github.com/briatte/awesome-network-analysis#datasets" TargetMode="External"/><Relationship Id="rId4" Type="http://schemas.openxmlformats.org/officeDocument/2006/relationships/hyperlink" Target="https://seinecle.github.io/gephi-tutorials/generated-html/simple-project-from-a-to-z-en.html" TargetMode="External"/><Relationship Id="rId9" Type="http://schemas.openxmlformats.org/officeDocument/2006/relationships/hyperlink" Target="https://snap.stanford.edu/data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ary.pitt.edu/ask-u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it.ly/pittdss-networks2024" TargetMode="External"/><Relationship Id="rId4" Type="http://schemas.openxmlformats.org/officeDocument/2006/relationships/hyperlink" Target="mailto:ULS-DigitalScholarshipServices@pitt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Kevin_Bacon" TargetMode="External"/><Relationship Id="rId7" Type="http://schemas.openxmlformats.org/officeDocument/2006/relationships/hyperlink" Target="https://creativecommons.org/licenses/by/2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/index.php?curid=1724242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oracleofbacon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/>
        </p:nvSpPr>
        <p:spPr>
          <a:xfrm>
            <a:off x="617550" y="826950"/>
            <a:ext cx="111477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/>
          <a:p>
            <a:pPr marL="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Introduction to </a:t>
            </a:r>
            <a:br>
              <a:rPr lang="en-US" sz="66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-US" sz="66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Analysis</a:t>
            </a:r>
            <a:endParaRPr dirty="0"/>
          </a:p>
        </p:txBody>
      </p:sp>
      <p:sp>
        <p:nvSpPr>
          <p:cNvPr id="27" name="Google Shape;27;p5"/>
          <p:cNvSpPr txBox="1"/>
          <p:nvPr/>
        </p:nvSpPr>
        <p:spPr>
          <a:xfrm>
            <a:off x="617550" y="4012701"/>
            <a:ext cx="7771847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ULS Digital Scholarship Workshop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u="none" strike="noStrike" cap="none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Understanding Networks</a:t>
            </a:r>
            <a:r>
              <a:rPr lang="en-US" sz="2400" i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, Part 1</a:t>
            </a:r>
            <a:br>
              <a:rPr lang="en-US" sz="2400" i="0" u="none" strike="noStrike" cap="none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lang="en-US" sz="2400" i="0" u="none" strike="noStrike" cap="none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January 24, 2024</a:t>
            </a:r>
            <a:endParaRPr sz="24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617550" y="5776200"/>
            <a:ext cx="92727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Slides available at: </a:t>
            </a:r>
            <a:r>
              <a:rPr lang="en-US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bit.ly/pittdss-networks2024</a:t>
            </a:r>
            <a:r>
              <a:rPr lang="en-US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  </a:t>
            </a:r>
            <a:endParaRPr sz="24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/>
        </p:nvSpPr>
        <p:spPr>
          <a:xfrm>
            <a:off x="974575" y="747000"/>
            <a:ext cx="102402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is network analysis useful?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1097275" y="1998125"/>
            <a:ext cx="10117500" cy="4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Common use-cases for network analysis:</a:t>
            </a:r>
            <a:endParaRPr sz="20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ira Sans"/>
              <a:buChar char="◦"/>
            </a:pPr>
            <a:r>
              <a:rPr lang="en-US" sz="2200" u="sng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 vulnerabilities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(engineering, urban planning)</a:t>
            </a:r>
            <a:endParaRPr sz="2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u="sng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Complex species interactions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(ecology)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u="sng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networks and the spread of disease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(epidemiology)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u="sng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Citation analysis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(information science)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u="sng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 analytics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(anthropology, social work, advertising)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u="sng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Socio-technical networks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(communication)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u="sng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Historical or literary relationships</a:t>
            </a:r>
            <a:r>
              <a:rPr lang="en-US" sz="2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(humanities)</a:t>
            </a: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Molecular interaction networks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(biology)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304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"/>
              <a:buChar char=" "/>
            </a:pPr>
            <a:endParaRPr sz="2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/>
        </p:nvSpPr>
        <p:spPr>
          <a:xfrm>
            <a:off x="1518698" y="2199786"/>
            <a:ext cx="9151951" cy="269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57150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Fira Sans Medium"/>
              <a:buAutoNum type="arabicPeriod"/>
            </a:pPr>
            <a:r>
              <a:rPr lang="en-US" sz="54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Centrality</a:t>
            </a:r>
            <a:endParaRPr sz="54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or, “what are the most important nodes </a:t>
            </a:r>
            <a:b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 my network?”</a:t>
            </a:r>
            <a:endParaRPr sz="32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most important nodes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◦"/>
            </a:pP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issue: what does “important” mean?</a:t>
            </a: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most important nodes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◦"/>
            </a:pP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issue: what does “important” mean?</a:t>
            </a: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b="16749"/>
          <a:stretch/>
        </p:blipFill>
        <p:spPr>
          <a:xfrm>
            <a:off x="1097280" y="3582785"/>
            <a:ext cx="3275214" cy="2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1097280" y="6442363"/>
            <a:ext cx="457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by Colleen Cameron from the Noun Project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most important nodes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463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◦"/>
            </a:pP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issue: what does “important” mean?</a:t>
            </a: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16749"/>
          <a:stretch/>
        </p:blipFill>
        <p:spPr>
          <a:xfrm>
            <a:off x="1097280" y="3582785"/>
            <a:ext cx="3275214" cy="2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1097280" y="6442363"/>
            <a:ext cx="457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by Colleen Cameron from the Noun Project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585005" y="6442363"/>
            <a:ext cx="413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Supply Chain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by Becris from the Noun Project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14871"/>
          <a:stretch/>
        </p:blipFill>
        <p:spPr>
          <a:xfrm>
            <a:off x="6585005" y="3474721"/>
            <a:ext cx="3329940" cy="283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Four kinds: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Degree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Betweenness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Closeness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Eigenvector centrality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Degree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Four kinds: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4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Degree centrality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measures the sum of each node’s connections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Betweenness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Closeness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Eigenvector centrality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Degree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609600" y="1931825"/>
            <a:ext cx="113859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6446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590"/>
              <a:buFont typeface="Fira Sans"/>
              <a:buChar char=" "/>
            </a:pPr>
            <a:r>
              <a:rPr lang="en-US" sz="259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59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 Wars characters</a:t>
            </a:r>
            <a:endParaRPr sz="259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59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6446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590"/>
              <a:buFont typeface="Fira Sans"/>
              <a:buChar char=" "/>
            </a:pPr>
            <a:r>
              <a:rPr lang="en-US" sz="259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</a:t>
            </a:r>
            <a:r>
              <a:rPr lang="en-US" sz="259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1297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5"/>
              <a:buFont typeface="Fira Sans"/>
              <a:buChar char="◦"/>
            </a:pP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you have a mostly complete social network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1297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5"/>
              <a:buFont typeface="Fira Sans"/>
              <a:buChar char="◦"/>
            </a:pP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individuals who could hold the most information (because they are directly connected to the most other nodes)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9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Degree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609600" y="1931825"/>
            <a:ext cx="113859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6446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590"/>
              <a:buFont typeface="Fira Sans"/>
              <a:buChar char=" "/>
            </a:pPr>
            <a:r>
              <a:rPr lang="en-US" sz="259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59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 Wars characters</a:t>
            </a:r>
            <a:endParaRPr sz="259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59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6446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590"/>
              <a:buFont typeface="Fira Sans"/>
              <a:buChar char=" "/>
            </a:pPr>
            <a:r>
              <a:rPr lang="en-US" sz="259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</a:t>
            </a:r>
            <a:r>
              <a:rPr lang="en-US" sz="259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1297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5"/>
              <a:buFont typeface="Fira Sans"/>
              <a:buChar char="◦"/>
            </a:pP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you have a mostly complete social network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1297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5"/>
              <a:buFont typeface="Fira Sans"/>
              <a:buChar char="◦"/>
            </a:pP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individuals who could hold the most information (because they are directly connected to the most other nodes)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9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6446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590"/>
              <a:buFont typeface="Fira Sans"/>
              <a:buChar char=" "/>
            </a:pPr>
            <a:r>
              <a:rPr lang="en-US" sz="259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Caveats</a:t>
            </a:r>
            <a:r>
              <a:rPr lang="en-US" sz="259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1297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5"/>
              <a:buFont typeface="Fira Sans"/>
              <a:buChar char="◦"/>
            </a:pP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Don’t use it for </a:t>
            </a:r>
            <a:r>
              <a:rPr lang="en-US" sz="2405" i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ego-networks</a:t>
            </a: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organized around one individual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1297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5"/>
              <a:buFont typeface="Fira Sans"/>
              <a:buChar char="◦"/>
            </a:pPr>
            <a:r>
              <a:rPr lang="en-US" sz="24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Not ideal for social networks derived from literature</a:t>
            </a: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00618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Degree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09600" y="1931825"/>
            <a:ext cx="113859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Weighted degree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combining edge weight with degree</a:t>
            </a: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Directed degrees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combining edge direction with degree (in-degree and out-degree)</a:t>
            </a:r>
            <a:endParaRPr sz="26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644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90"/>
              <a:buFont typeface="Fira Sans"/>
              <a:buChar char=" "/>
            </a:pPr>
            <a:endParaRPr sz="259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7341" y="3544265"/>
            <a:ext cx="2988339" cy="272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6202251" y="5482975"/>
            <a:ext cx="2116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Directed (and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weighted) graph</a:t>
            </a:r>
            <a:endParaRPr sz="1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409" y="3768317"/>
            <a:ext cx="4333446" cy="247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641222" y="5621425"/>
            <a:ext cx="220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Weighted graph</a:t>
            </a:r>
            <a:endParaRPr sz="1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3343700" y="6272895"/>
            <a:ext cx="7099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directed weighted graph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,”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Pluke, Wikimedia Commons, 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0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71835" y="6428006"/>
            <a:ext cx="70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Weighted Graph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,” by Pk0001, Wikimedia Commons, 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0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6653600" y="3857225"/>
            <a:ext cx="5019300" cy="2130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Today’s Learning Goals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609600" y="2172853"/>
            <a:ext cx="10972800" cy="3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Become familiar with essential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vocabulary 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and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concepts 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related to network graphs and network analysis</a:t>
            </a: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AutoNum type="arabicPeriod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Gain experience with Gephi’s interface and tools for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analyzing 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and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comparing 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networks</a:t>
            </a: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425" y="3959100"/>
            <a:ext cx="1698300" cy="186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500700" y="4336075"/>
            <a:ext cx="32523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Rachel Starry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Head of Digital Scholarship Services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rachel.starry@pitt.edu</a:t>
            </a:r>
            <a:endParaRPr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Betweenness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Four kinds: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Degree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4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Betweenness centrality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how many “shortest paths” across the network </a:t>
            </a:r>
            <a:b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									lead through each node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Closeness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Eigenvector centrality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Betweenness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09600" y="1931825"/>
            <a:ext cx="113859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811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5"/>
              <a:buFont typeface="Fira Sans"/>
              <a:buChar char=" "/>
            </a:pPr>
            <a:r>
              <a:rPr lang="en-US" sz="28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805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Force Awakens characters</a:t>
            </a:r>
            <a:endParaRPr sz="2805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38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811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5"/>
              <a:buFont typeface="Fira Sans"/>
              <a:buChar char=" "/>
            </a:pPr>
            <a:r>
              <a:rPr lang="en-US" sz="2805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</a:t>
            </a:r>
            <a:r>
              <a:rPr lang="en-US" sz="28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915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Fira Sans"/>
              <a:buChar char="◦"/>
            </a:pPr>
            <a:r>
              <a:rPr lang="en-US" sz="221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which nodes are most important for holding the network together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91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Fira Sans"/>
              <a:buChar char="◦"/>
            </a:pPr>
            <a:r>
              <a:rPr lang="en-US" sz="221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which nodes have the most control over social, communication, travel, or transport networks (because more routes/information pass through them)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38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Betweenness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09600" y="1931825"/>
            <a:ext cx="113859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811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5"/>
              <a:buFont typeface="Fira Sans"/>
              <a:buChar char=" "/>
            </a:pPr>
            <a:r>
              <a:rPr lang="en-US" sz="28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805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Force Awakens characters</a:t>
            </a:r>
            <a:endParaRPr sz="2805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38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811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5"/>
              <a:buFont typeface="Fira Sans"/>
              <a:buChar char=" "/>
            </a:pPr>
            <a:r>
              <a:rPr lang="en-US" sz="2805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</a:t>
            </a:r>
            <a:r>
              <a:rPr lang="en-US" sz="28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915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Fira Sans"/>
              <a:buChar char="◦"/>
            </a:pPr>
            <a:r>
              <a:rPr lang="en-US" sz="221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which nodes are most important for holding the network together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91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Fira Sans"/>
              <a:buChar char="◦"/>
            </a:pPr>
            <a:r>
              <a:rPr lang="en-US" sz="221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which nodes have the most control over social, communication, travel, or transport networks (because more routes/information pass through them)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38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811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5"/>
              <a:buFont typeface="Fira Sans"/>
              <a:buChar char=" "/>
            </a:pPr>
            <a:r>
              <a:rPr lang="en-US" sz="2805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Caveats</a:t>
            </a:r>
            <a:r>
              <a:rPr lang="en-US" sz="2805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915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Fira Sans"/>
              <a:buChar char="◦"/>
            </a:pPr>
            <a:r>
              <a:rPr lang="en-US" sz="221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High betweenness does not mean someone who connects multiple clusters in a network necessarily holds the most information or influence themselves – they could be on the periphery of the clusters they bridge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51068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Closeness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Four kinds: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Degree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Betweenness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Closeness centrality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average length of the “shortest path” between a given </a:t>
            </a:r>
            <a:b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								node and all other nodes in the network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Eigenvector centrality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Closeness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8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 routes</a:t>
            </a:r>
            <a:endParaRPr sz="28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key distribution points in delivery or transport network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“broadcasters” in a social network who can quickly communicate with others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Closeness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8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 routes</a:t>
            </a:r>
            <a:endParaRPr sz="28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key distribution points in delivery or transport network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To find “broadcasters” in a social network who can quickly communicate with others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Caveats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Complicated in directed networks: shortest paths TO or FROM a node are different lengths, so one node can have high outgoing closeness and low incoming closeness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153516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Eigenvector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Four kinds: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Degree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Betweenness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Closeness centrality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4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Eigenvector centrality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measures each node’s connection to other highly </a:t>
            </a:r>
            <a:b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								connected nodes (extension of degree centrality)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Eigenvector Centrality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</a:t>
            </a:r>
            <a:r>
              <a:rPr lang="en-US" sz="28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Google’s PageRank</a:t>
            </a:r>
            <a:endParaRPr sz="28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When to use it:</a:t>
            </a:r>
            <a:endParaRPr sz="20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336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Fira Sans"/>
              <a:buChar char="◦"/>
            </a:pP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 great all-around measure for how well-connected a node is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Caveats:</a:t>
            </a:r>
            <a:endParaRPr sz="20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336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Fira Sans"/>
              <a:buChar char="◦"/>
            </a:pP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None (although caveats for degree centrality also apply somewhat)</a:t>
            </a:r>
            <a:endParaRPr sz="26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/>
        </p:nvSpPr>
        <p:spPr>
          <a:xfrm>
            <a:off x="1518698" y="2199786"/>
            <a:ext cx="91521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2. Network Density</a:t>
            </a:r>
            <a:endParaRPr sz="54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or, “how strongly connected </a:t>
            </a:r>
            <a:b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 my network?”</a:t>
            </a:r>
            <a:endParaRPr sz="32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Density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percentage of potential connections that actually exist among nodes in a network</a:t>
            </a:r>
            <a:b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◦"/>
            </a:pP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Network-level measurement</a:t>
            </a: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1402200" y="4085825"/>
            <a:ext cx="4815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number of edges in network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820200" y="4869250"/>
            <a:ext cx="6392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number of possible edges in network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31"/>
          <p:cNvCxnSpPr/>
          <p:nvPr/>
        </p:nvCxnSpPr>
        <p:spPr>
          <a:xfrm>
            <a:off x="707375" y="4812225"/>
            <a:ext cx="6193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518700" y="2191830"/>
            <a:ext cx="9152100" cy="1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Fira Sans Medium"/>
                <a:sym typeface="Fira Sans Medium"/>
              </a:rPr>
              <a:t>Your Interests?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2712900" y="3772450"/>
            <a:ext cx="67662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What kinds of </a:t>
            </a:r>
            <a:r>
              <a:rPr lang="en-US" sz="2400" b="1" dirty="0">
                <a:latin typeface="Fira Sans"/>
                <a:ea typeface="Fira Sans"/>
                <a:cs typeface="Fira Sans"/>
                <a:sym typeface="Fira Sans"/>
              </a:rPr>
              <a:t>data</a:t>
            </a:r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 or research </a:t>
            </a:r>
            <a:r>
              <a:rPr lang="en-US" sz="2400" b="1" dirty="0">
                <a:latin typeface="Fira Sans"/>
                <a:ea typeface="Fira Sans"/>
                <a:cs typeface="Fira Sans"/>
                <a:sym typeface="Fira Sans"/>
              </a:rPr>
              <a:t>materials</a:t>
            </a:r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 do you want to explore using networks?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What </a:t>
            </a:r>
            <a:r>
              <a:rPr lang="en-US" sz="2400" b="1" dirty="0">
                <a:latin typeface="Fira Sans"/>
                <a:ea typeface="Fira Sans"/>
                <a:cs typeface="Fira Sans"/>
                <a:sym typeface="Fira Sans"/>
              </a:rPr>
              <a:t>disciplines</a:t>
            </a:r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 are you coming from? What research </a:t>
            </a:r>
            <a:r>
              <a:rPr lang="en-US" sz="2400" b="1" dirty="0">
                <a:latin typeface="Fira Sans"/>
                <a:ea typeface="Fira Sans"/>
                <a:cs typeface="Fira Sans"/>
                <a:sym typeface="Fira Sans"/>
              </a:rPr>
              <a:t>questions</a:t>
            </a:r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 do you want to explore?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Density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percentage of potential connections that actually exist among nodes in a network</a:t>
            </a:r>
            <a:b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◦"/>
            </a:pP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Network-level measurement</a:t>
            </a: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402200" y="4085825"/>
            <a:ext cx="4815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number of edges in network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820200" y="4869250"/>
            <a:ext cx="6392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number of possible edges in network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32"/>
          <p:cNvCxnSpPr/>
          <p:nvPr/>
        </p:nvCxnSpPr>
        <p:spPr>
          <a:xfrm>
            <a:off x="707375" y="4812225"/>
            <a:ext cx="6193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175" y="4288350"/>
            <a:ext cx="32766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/>
        </p:nvSpPr>
        <p:spPr>
          <a:xfrm>
            <a:off x="7974175" y="3466725"/>
            <a:ext cx="354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for a network </a:t>
            </a:r>
            <a:r>
              <a:rPr lang="en-US" sz="1800" i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made of </a:t>
            </a:r>
            <a:r>
              <a:rPr lang="en-US" sz="1800" i="1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nodes and </a:t>
            </a:r>
            <a:r>
              <a:rPr lang="en-US" sz="1800" i="1">
                <a:latin typeface="Roboto"/>
                <a:ea typeface="Roboto"/>
                <a:cs typeface="Roboto"/>
                <a:sym typeface="Roboto"/>
              </a:rPr>
              <a:t>m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edges: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Density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percentage of potential connections that actually exist among nodes in a network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1097280" y="6442363"/>
            <a:ext cx="476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family reunion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by Chunk Icons from the Noun Project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21004"/>
          <a:stretch/>
        </p:blipFill>
        <p:spPr>
          <a:xfrm>
            <a:off x="1097280" y="3474721"/>
            <a:ext cx="3609496" cy="285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Density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measurement indicating the percentage of potential connections that actually exist among nodes in a network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b="1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097280" y="6442363"/>
            <a:ext cx="476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family reunion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by Chunk Icons from the Noun Project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6280205" y="6442363"/>
            <a:ext cx="432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</a:t>
            </a: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by Pierre-Luc Auclair from the Noun Project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38" name="Google Shape;338;p34"/>
          <p:cNvPicPr preferRelativeResize="0"/>
          <p:nvPr/>
        </p:nvPicPr>
        <p:blipFill rotWithShape="1">
          <a:blip r:embed="rId5">
            <a:alphaModFix/>
          </a:blip>
          <a:srcRect b="21004"/>
          <a:stretch/>
        </p:blipFill>
        <p:spPr>
          <a:xfrm>
            <a:off x="1097280" y="3474721"/>
            <a:ext cx="3609496" cy="285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6">
            <a:alphaModFix/>
          </a:blip>
          <a:srcRect b="27272"/>
          <a:stretch/>
        </p:blipFill>
        <p:spPr>
          <a:xfrm>
            <a:off x="6882518" y="3543615"/>
            <a:ext cx="3731030" cy="2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/>
        </p:nvSpPr>
        <p:spPr>
          <a:xfrm>
            <a:off x="1518698" y="2199786"/>
            <a:ext cx="91521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3. Network Modularity</a:t>
            </a:r>
            <a:endParaRPr sz="54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or, “are there detectable communities</a:t>
            </a:r>
            <a:b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lang="en-US" sz="3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 my network?”</a:t>
            </a:r>
            <a:endParaRPr sz="32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Modularity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Definition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calculation that identifies communities (“modularity classes”) in a network</a:t>
            </a:r>
            <a:b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◦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Network-level measurement</a:t>
            </a: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lang="en-US"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Modularity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Predicting communities – </a:t>
            </a:r>
            <a:r>
              <a:rPr lang="en-US" sz="2800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Belgian mobile call network</a:t>
            </a:r>
            <a:endParaRPr sz="28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Caveats: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336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Fira Sans"/>
              <a:buChar char="◦"/>
            </a:pP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Doesn’t work (well) with weighted graphs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33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Fira Sans"/>
              <a:buChar char="◦"/>
            </a:pP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Doesn’t work (well) with directed graphs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566928" lvl="2" indent="-208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In directed graphs, the edge direction significantly affects </a:t>
            </a:r>
            <a:r>
              <a:rPr lang="en-US" sz="2200" i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n-US" sz="22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a node (and community) is connected to rest of network</a:t>
            </a:r>
            <a:endParaRPr sz="22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lang="en-US" sz="2800" b="1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See also: </a:t>
            </a:r>
            <a:r>
              <a:rPr lang="en-US" sz="2400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Python notebook 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comparing community-detection algorithms for another famous dataset (</a:t>
            </a:r>
            <a:r>
              <a:rPr lang="en-US" sz="2400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Zachary’s Karate club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/>
        </p:nvSpPr>
        <p:spPr>
          <a:xfrm>
            <a:off x="1518698" y="2183884"/>
            <a:ext cx="9151951" cy="269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Gephi Walkthrough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Gephi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“The Open Graph Viz Platform”  </a:t>
            </a:r>
            <a:r>
              <a:rPr lang="en-US" sz="28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gephi.org</a:t>
            </a:r>
            <a:endParaRPr sz="28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Benefits of using Gephi for network analysis: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Free and open-source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Robust user community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Lots of plugins to extend functionality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Built-in calculations for centrality, density, and modularity</a:t>
            </a:r>
            <a:endParaRPr sz="1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Import and export network data easily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Data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5684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70"/>
              <a:buFont typeface="Fira Sans"/>
              <a:buChar char=" "/>
            </a:pPr>
            <a:r>
              <a:rPr lang="en-US" sz="247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Gephi requires two files to create a network graph:</a:t>
            </a:r>
            <a:endParaRPr sz="23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923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215"/>
              <a:buFont typeface="Calibri"/>
              <a:buChar char="◦"/>
            </a:pPr>
            <a:r>
              <a:rPr lang="en-US" sz="22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 list of</a:t>
            </a:r>
            <a:r>
              <a:rPr lang="en-US" sz="2215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nodes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923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215"/>
              <a:buFont typeface="Calibri"/>
              <a:buChar char="◦"/>
            </a:pPr>
            <a:r>
              <a:rPr lang="en-US" sz="22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 list of </a:t>
            </a:r>
            <a:r>
              <a:rPr lang="en-US" sz="2215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edges</a:t>
            </a:r>
            <a:endParaRPr sz="2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54927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15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Data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609600" y="1723625"/>
            <a:ext cx="113859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4414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270"/>
              <a:buFont typeface="Calibri"/>
              <a:buChar char=" "/>
            </a:pPr>
            <a:r>
              <a:rPr lang="en-US" sz="227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Node lists </a:t>
            </a:r>
            <a:r>
              <a:rPr lang="en-US" sz="227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require two attributes/columns:</a:t>
            </a:r>
            <a:endParaRPr sz="21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653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15"/>
              <a:buFont typeface="Fira Sans"/>
              <a:buChar char="◦"/>
            </a:pPr>
            <a:r>
              <a:rPr lang="en-US" sz="20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List of objects (“name”)</a:t>
            </a:r>
            <a:endParaRPr sz="1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653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15"/>
              <a:buFont typeface="Fira Sans"/>
              <a:buChar char="◦"/>
            </a:pPr>
            <a:r>
              <a:rPr lang="en-US" sz="20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List of unique identifiers (“ID”)</a:t>
            </a:r>
            <a:endParaRPr sz="1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653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15"/>
              <a:buFont typeface="Fira Sans"/>
              <a:buChar char="◦"/>
            </a:pPr>
            <a:r>
              <a:rPr lang="en-US" sz="20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Optional: other attributes describing your nodes</a:t>
            </a:r>
            <a:endParaRPr sz="1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54927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15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 rotWithShape="1">
          <a:blip r:embed="rId3">
            <a:alphaModFix/>
          </a:blip>
          <a:srcRect t="27934" r="77323" b="47529"/>
          <a:stretch/>
        </p:blipFill>
        <p:spPr>
          <a:xfrm>
            <a:off x="890550" y="3390900"/>
            <a:ext cx="5646202" cy="34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1518700" y="744031"/>
            <a:ext cx="9152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Analysis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1097275" y="1845727"/>
            <a:ext cx="10058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3481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800" b="1">
                <a:solidFill>
                  <a:srgbClr val="404040"/>
                </a:solidFill>
                <a:latin typeface="Fira Sans"/>
                <a:ea typeface="Fira Sans"/>
                <a:cs typeface="Fira Sans"/>
                <a:sym typeface="Fira Sans"/>
              </a:rPr>
              <a:t>Networks</a:t>
            </a:r>
            <a:r>
              <a:rPr lang="en-US" sz="2800">
                <a:solidFill>
                  <a:srgbClr val="404040"/>
                </a:solidFill>
                <a:latin typeface="Fira Sans"/>
                <a:ea typeface="Fira Sans"/>
                <a:cs typeface="Fira Sans"/>
                <a:sym typeface="Fira Sans"/>
              </a:rPr>
              <a:t>: all about relationships</a:t>
            </a:r>
            <a:endParaRPr sz="2800">
              <a:solidFill>
                <a:srgbClr val="40404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3481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800">
              <a:solidFill>
                <a:srgbClr val="D3481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3481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800" b="1">
                <a:solidFill>
                  <a:srgbClr val="404040"/>
                </a:solidFill>
                <a:latin typeface="Fira Sans"/>
                <a:ea typeface="Fira Sans"/>
                <a:cs typeface="Fira Sans"/>
                <a:sym typeface="Fira Sans"/>
              </a:rPr>
              <a:t>Network analysis</a:t>
            </a:r>
            <a:r>
              <a:rPr lang="en-US" sz="2800">
                <a:solidFill>
                  <a:srgbClr val="404040"/>
                </a:solidFill>
                <a:latin typeface="Fira Sans"/>
                <a:ea typeface="Fira Sans"/>
                <a:cs typeface="Fira Sans"/>
                <a:sym typeface="Fira Sans"/>
              </a:rPr>
              <a:t>: understanding the relationships</a:t>
            </a:r>
            <a:endParaRPr sz="2800">
              <a:solidFill>
                <a:srgbClr val="40404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3481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800">
              <a:solidFill>
                <a:srgbClr val="D3481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304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b="1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2"/>
          <p:cNvPicPr preferRelativeResize="0"/>
          <p:nvPr/>
        </p:nvPicPr>
        <p:blipFill rotWithShape="1">
          <a:blip r:embed="rId3">
            <a:alphaModFix/>
          </a:blip>
          <a:srcRect t="27163" r="72707" b="47941"/>
          <a:stretch/>
        </p:blipFill>
        <p:spPr>
          <a:xfrm>
            <a:off x="890550" y="3467200"/>
            <a:ext cx="6548650" cy="3360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Data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609600" y="1707025"/>
            <a:ext cx="11385900" cy="23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4414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270"/>
              <a:buFont typeface="Calibri"/>
              <a:buChar char=" "/>
            </a:pPr>
            <a:r>
              <a:rPr lang="en-US" sz="227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Edge lists </a:t>
            </a:r>
            <a:r>
              <a:rPr lang="en-US" sz="227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require two attributes/columns:</a:t>
            </a:r>
            <a:endParaRPr sz="21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653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15"/>
              <a:buFont typeface="Fira Sans"/>
              <a:buChar char="◦"/>
            </a:pPr>
            <a:r>
              <a:rPr lang="en-US" sz="20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List of “source” nodes</a:t>
            </a:r>
            <a:endParaRPr sz="1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653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15"/>
              <a:buFont typeface="Fira Sans"/>
              <a:buChar char="◦"/>
            </a:pPr>
            <a:r>
              <a:rPr lang="en-US" sz="20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List of “target” nodes</a:t>
            </a:r>
            <a:endParaRPr sz="1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653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15"/>
              <a:buFont typeface="Fira Sans"/>
              <a:buChar char="◦"/>
            </a:pPr>
            <a:r>
              <a:rPr lang="en-US" sz="2015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Optional: type (should be “directed” or “undirected”), weight </a:t>
            </a:r>
            <a:endParaRPr sz="2015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ira Sans"/>
              <a:buChar char=" "/>
            </a:pPr>
            <a:endParaRPr sz="28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Gephi Walkthrough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3" name="Google Shape;413;p43"/>
          <p:cNvSpPr txBox="1"/>
          <p:nvPr/>
        </p:nvSpPr>
        <p:spPr>
          <a:xfrm>
            <a:off x="609600" y="1931825"/>
            <a:ext cx="11385900" cy="4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800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Navigate to 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bit.ly/pittdss-networks2024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and download the repository as a .zip file.</a:t>
            </a:r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Option #1: create a network graph from node and edge lists</a:t>
            </a: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8923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19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Use the node and edge lists (.csv files) in the “Les </a:t>
            </a:r>
            <a:r>
              <a:rPr lang="en-US" sz="24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Miserables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Character Relationships” folder</a:t>
            </a:r>
            <a:endParaRPr sz="19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Option #2: open a network graph file (in a </a:t>
            </a:r>
            <a:r>
              <a:rPr lang="en-US" sz="28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supported file format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28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8923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19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Use any of the 4 example .</a:t>
            </a:r>
            <a:r>
              <a:rPr lang="en-US" sz="24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gml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or .</a:t>
            </a:r>
            <a:r>
              <a:rPr lang="en-US" sz="24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graphml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files from the repository</a:t>
            </a:r>
            <a:endParaRPr sz="29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Gephi’s Limitations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609600" y="1931825"/>
            <a:ext cx="113859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Calibri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Multimodal networks: nodes of different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types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Example: actors &amp; movies in </a:t>
            </a:r>
            <a:r>
              <a:rPr lang="en-US" sz="24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Six Degrees of Kevin Bacon Database</a:t>
            </a:r>
            <a:endParaRPr sz="24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Gephi cannot handle multimodal networks</a:t>
            </a:r>
            <a:endParaRPr sz="16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177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Explicit vs. Inferred edges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Useful to consider whether edges in your network represent </a:t>
            </a:r>
            <a:r>
              <a:rPr lang="en-US" sz="2400" i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explicit connections</a:t>
            </a: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or if they are </a:t>
            </a:r>
            <a:r>
              <a:rPr lang="en-US" sz="2400" i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inferred</a:t>
            </a:r>
            <a:endParaRPr sz="16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20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◦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Document your decisions when generating a network!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377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70"/>
              <a:buFont typeface="Fira Sans"/>
              <a:buChar char=" "/>
            </a:pPr>
            <a:endParaRPr sz="217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Tutorials and Resources</a:t>
            </a:r>
            <a:endParaRPr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609600" y="1806649"/>
            <a:ext cx="11385900" cy="457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152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 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Gephi Tutorials: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Martin </a:t>
            </a:r>
            <a:r>
              <a:rPr lang="en-US" sz="20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Grandjean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, “</a:t>
            </a: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Gephi Introduction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”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Clément Levallois, “</a:t>
            </a: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Gephi Project from A to Z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”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Gephi.org tutorials</a:t>
            </a:r>
            <a:endParaRPr sz="20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685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 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Network Analysis Learning Resources: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Albert-László </a:t>
            </a:r>
            <a:r>
              <a:rPr lang="en-US" sz="20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Barabási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, “</a:t>
            </a: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Science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” (open textbook)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Scott </a:t>
            </a:r>
            <a:r>
              <a:rPr lang="en-US" sz="20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Weingart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, “</a:t>
            </a: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Demystifying Networks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” (digital humanities approaches)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685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D34817"/>
              </a:buClr>
              <a:buSzPts val="2400"/>
              <a:buFont typeface="Fira Sans"/>
              <a:buChar char=" "/>
            </a:pPr>
            <a:r>
              <a:rPr lang="en-US" sz="24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Sources for Network Datasets:</a:t>
            </a:r>
            <a:endParaRPr sz="24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Gephi wiki, </a:t>
            </a: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</a:t>
            </a:r>
            <a:endParaRPr sz="20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Stanford Large Network Dataset Collection</a:t>
            </a:r>
            <a:endParaRPr sz="20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955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François </a:t>
            </a:r>
            <a:r>
              <a:rPr lang="en-US" sz="2000" dirty="0" err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Briatte’s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0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curated list of network datasets</a:t>
            </a:r>
            <a:endParaRPr sz="3000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/>
        </p:nvSpPr>
        <p:spPr>
          <a:xfrm>
            <a:off x="1518700" y="744031"/>
            <a:ext cx="9152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bg2"/>
                </a:solidFill>
                <a:latin typeface="Fira Sans Medium"/>
                <a:sym typeface="Fira Sans Medium"/>
              </a:rPr>
              <a:t>Workshop Follow-up</a:t>
            </a:r>
            <a:endParaRPr sz="600" dirty="0">
              <a:solidFill>
                <a:schemeClr val="bg2"/>
              </a:solidFill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1097275" y="1845725"/>
            <a:ext cx="10598100" cy="3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rgbClr val="40404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Additional questions? </a:t>
            </a: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library.pitt.edu/ask-us</a:t>
            </a:r>
            <a:r>
              <a:rPr lang="en-US" sz="2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600" dirty="0">
              <a:solidFill>
                <a:srgbClr val="40404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or send DSS an email at </a:t>
            </a:r>
            <a:r>
              <a:rPr lang="en-US" sz="2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ULS-DigitalScholarshipServices@pitt.edu</a:t>
            </a:r>
            <a:r>
              <a:rPr lang="en-US" sz="2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28;p5">
            <a:extLst>
              <a:ext uri="{FF2B5EF4-FFF2-40B4-BE49-F238E27FC236}">
                <a16:creationId xmlns:a16="http://schemas.microsoft.com/office/drawing/2014/main" id="{73A92875-AAF4-AF2E-8AEB-A1359B2607A7}"/>
              </a:ext>
            </a:extLst>
          </p:cNvPr>
          <p:cNvSpPr txBox="1"/>
          <p:nvPr/>
        </p:nvSpPr>
        <p:spPr>
          <a:xfrm>
            <a:off x="1518700" y="5292725"/>
            <a:ext cx="92727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Slides: </a:t>
            </a:r>
            <a:r>
              <a:rPr lang="en-US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bit.ly/pittdss-networks2024</a:t>
            </a:r>
            <a:r>
              <a:rPr lang="en-US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  </a:t>
            </a:r>
            <a:endParaRPr sz="24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/>
        </p:nvSpPr>
        <p:spPr>
          <a:xfrm>
            <a:off x="1518700" y="744031"/>
            <a:ext cx="9152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is a “network”?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1097275" y="1845727"/>
            <a:ext cx="10058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Calibri"/>
              <a:buChar char=" "/>
            </a:pPr>
            <a:r>
              <a:rPr lang="en-US" sz="26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Example</a:t>
            </a: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26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Six Degrees of Kevin Bacon</a:t>
            </a:r>
            <a:r>
              <a:rPr lang="en-US" sz="2600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(and </a:t>
            </a:r>
            <a:r>
              <a:rPr lang="en-US" sz="2600" u="sng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Oracle of Bacon</a:t>
            </a:r>
            <a:r>
              <a:rPr lang="en-US" sz="26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26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Fira Sans"/>
              <a:buChar char="◦"/>
            </a:pP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“a parlor game based on the </a:t>
            </a:r>
            <a:r>
              <a:rPr lang="en-US" sz="2000" i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six degrees of separation 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or </a:t>
            </a:r>
            <a:r>
              <a:rPr lang="en-US" sz="2000" i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small world </a:t>
            </a:r>
            <a:r>
              <a:rPr lang="en-US" sz="20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concept”</a:t>
            </a:r>
            <a:endParaRPr sz="16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431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304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913" y="2909137"/>
            <a:ext cx="2796363" cy="349355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455931" y="6477006"/>
            <a:ext cx="70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r>
              <a:rPr lang="en-US" sz="1600" u="sng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Kevin Bacon</a:t>
            </a:r>
            <a:r>
              <a:rPr lang="en-US" sz="1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,” by SAGIndie from Hollywood, USA - Flickr, </a:t>
            </a:r>
            <a:r>
              <a:rPr lang="en-US" sz="1600" u="sng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2.0</a:t>
            </a: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719663" y="335893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7786463" y="4813658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9352631" y="395024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0"/>
          <p:cNvCxnSpPr/>
          <p:nvPr/>
        </p:nvCxnSpPr>
        <p:spPr>
          <a:xfrm>
            <a:off x="7176863" y="3807819"/>
            <a:ext cx="1066800" cy="14799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0"/>
          <p:cNvCxnSpPr/>
          <p:nvPr/>
        </p:nvCxnSpPr>
        <p:spPr>
          <a:xfrm rot="10800000" flipH="1">
            <a:off x="8243663" y="4399038"/>
            <a:ext cx="1566300" cy="8886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0"/>
          <p:cNvSpPr txBox="1"/>
          <p:nvPr/>
        </p:nvSpPr>
        <p:spPr>
          <a:xfrm>
            <a:off x="6828915" y="3474176"/>
            <a:ext cx="696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7821816" y="4970157"/>
            <a:ext cx="843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Charlize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9319152" y="4106741"/>
            <a:ext cx="98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Samuel L.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Jackson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904312" y="4471263"/>
            <a:ext cx="279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(both appear in </a:t>
            </a:r>
            <a:r>
              <a:rPr lang="en-US" sz="1800" i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Trapped</a:t>
            </a:r>
            <a:r>
              <a:rPr lang="en-US"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18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8877600" y="4893200"/>
            <a:ext cx="311613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(both appear in </a:t>
            </a:r>
            <a:r>
              <a:rPr lang="en-US" sz="1800" i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Astro Boy</a:t>
            </a:r>
            <a:r>
              <a:rPr lang="en-US" sz="18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18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/>
        </p:nvSpPr>
        <p:spPr>
          <a:xfrm>
            <a:off x="1518700" y="744031"/>
            <a:ext cx="9152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Fira Sans Medium"/>
                <a:sym typeface="Fira Sans Medium"/>
              </a:rPr>
              <a:t>Network Terminology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1097275" y="1845727"/>
            <a:ext cx="10058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304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 network is made up of </a:t>
            </a:r>
            <a:r>
              <a:rPr lang="en-US" sz="26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nodes </a:t>
            </a:r>
            <a:r>
              <a:rPr lang="en-US" sz="26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and </a:t>
            </a:r>
            <a:r>
              <a:rPr lang="en-US" sz="26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edges</a:t>
            </a:r>
            <a:r>
              <a:rPr lang="en-US" sz="26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2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793206" y="335893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860006" y="4813658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7426174" y="395024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1"/>
          <p:cNvCxnSpPr/>
          <p:nvPr/>
        </p:nvCxnSpPr>
        <p:spPr>
          <a:xfrm>
            <a:off x="5250406" y="3807819"/>
            <a:ext cx="1066800" cy="14799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6317206" y="4399038"/>
            <a:ext cx="1566300" cy="8886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1"/>
          <p:cNvSpPr txBox="1"/>
          <p:nvPr/>
        </p:nvSpPr>
        <p:spPr>
          <a:xfrm>
            <a:off x="4902458" y="3474176"/>
            <a:ext cx="696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5895359" y="4970157"/>
            <a:ext cx="843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Charlize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7392695" y="4106741"/>
            <a:ext cx="98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Samuel L.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Jackson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4116319" y="4639197"/>
            <a:ext cx="75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 rot="10800000" flipH="1">
            <a:off x="4527128" y="4206389"/>
            <a:ext cx="400800" cy="478800"/>
          </a:xfrm>
          <a:prstGeom prst="straightConnector1">
            <a:avLst/>
          </a:prstGeom>
          <a:noFill/>
          <a:ln w="38100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4769914" y="4939966"/>
            <a:ext cx="1032900" cy="302100"/>
          </a:xfrm>
          <a:prstGeom prst="straightConnector1">
            <a:avLst/>
          </a:prstGeom>
          <a:noFill/>
          <a:ln w="38100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11"/>
          <p:cNvSpPr txBox="1"/>
          <p:nvPr/>
        </p:nvSpPr>
        <p:spPr>
          <a:xfrm>
            <a:off x="6192598" y="377213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1"/>
          <p:cNvCxnSpPr/>
          <p:nvPr/>
        </p:nvCxnSpPr>
        <p:spPr>
          <a:xfrm flipH="1">
            <a:off x="5862370" y="4082253"/>
            <a:ext cx="431700" cy="363600"/>
          </a:xfrm>
          <a:prstGeom prst="straightConnector1">
            <a:avLst/>
          </a:prstGeom>
          <a:noFill/>
          <a:ln w="38100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6673949" y="4141465"/>
            <a:ext cx="345300" cy="621900"/>
          </a:xfrm>
          <a:prstGeom prst="straightConnector1">
            <a:avLst/>
          </a:prstGeom>
          <a:noFill/>
          <a:ln w="38100" cap="flat" cmpd="sng">
            <a:solidFill>
              <a:srgbClr val="D3481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1518700" y="744031"/>
            <a:ext cx="9152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Network Terminology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1097275" y="1845727"/>
            <a:ext cx="100584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304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-US" sz="2600" b="1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degree </a:t>
            </a:r>
            <a:r>
              <a:rPr lang="en-US" sz="260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of a node is the sum of the edges connected to it.</a:t>
            </a:r>
            <a:endParaRPr sz="220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4571265" y="335893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5638065" y="4813658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7204233" y="395024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2"/>
          <p:cNvCxnSpPr/>
          <p:nvPr/>
        </p:nvCxnSpPr>
        <p:spPr>
          <a:xfrm>
            <a:off x="5028465" y="3807819"/>
            <a:ext cx="1066800" cy="14799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2"/>
          <p:cNvCxnSpPr/>
          <p:nvPr/>
        </p:nvCxnSpPr>
        <p:spPr>
          <a:xfrm rot="10800000" flipH="1">
            <a:off x="6095265" y="4399038"/>
            <a:ext cx="1566300" cy="8886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12"/>
          <p:cNvSpPr txBox="1"/>
          <p:nvPr/>
        </p:nvSpPr>
        <p:spPr>
          <a:xfrm>
            <a:off x="4680517" y="3474176"/>
            <a:ext cx="696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5673418" y="4970157"/>
            <a:ext cx="843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Charlize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7170754" y="4106741"/>
            <a:ext cx="98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Samuel L.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Jackson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6467851" y="5484549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degree = 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8104634" y="3813846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degree = 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5290734" y="3061557"/>
            <a:ext cx="11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degree = 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1518700" y="744031"/>
            <a:ext cx="9152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is “network analysis”?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097275" y="1998118"/>
            <a:ext cx="4889400" cy="4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</a:pP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Like the idea of Hollywood actors having a “Bacon number,” there are many ways to calculate the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importance of nodes 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and to quantify the complex </a:t>
            </a:r>
            <a:r>
              <a:rPr lang="en-US" sz="2800" b="1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relationships between nodes</a:t>
            </a:r>
            <a:r>
              <a:rPr lang="en-US" sz="2800" dirty="0">
                <a:solidFill>
                  <a:srgbClr val="3F3F3F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200" dirty="0">
              <a:solidFill>
                <a:srgbClr val="3F3F3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6719663" y="335893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786463" y="4813658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9352631" y="3950242"/>
            <a:ext cx="914400" cy="897900"/>
          </a:xfrm>
          <a:prstGeom prst="ellipse">
            <a:avLst/>
          </a:prstGeom>
          <a:solidFill>
            <a:srgbClr val="D34817"/>
          </a:solidFill>
          <a:ln w="15875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3"/>
          <p:cNvCxnSpPr/>
          <p:nvPr/>
        </p:nvCxnSpPr>
        <p:spPr>
          <a:xfrm>
            <a:off x="7176863" y="3807819"/>
            <a:ext cx="1066800" cy="14799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13"/>
          <p:cNvCxnSpPr/>
          <p:nvPr/>
        </p:nvCxnSpPr>
        <p:spPr>
          <a:xfrm rot="10800000" flipH="1">
            <a:off x="8243663" y="4399038"/>
            <a:ext cx="1566300" cy="888600"/>
          </a:xfrm>
          <a:prstGeom prst="straightConnector1">
            <a:avLst/>
          </a:prstGeom>
          <a:noFill/>
          <a:ln w="12700" cap="flat" cmpd="sng">
            <a:solidFill>
              <a:srgbClr val="D348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13"/>
          <p:cNvSpPr txBox="1"/>
          <p:nvPr/>
        </p:nvSpPr>
        <p:spPr>
          <a:xfrm>
            <a:off x="6828915" y="3474176"/>
            <a:ext cx="696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7821816" y="4970157"/>
            <a:ext cx="843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Charlize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9319152" y="4106741"/>
            <a:ext cx="98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Samuel L.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Jackson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974575" y="747000"/>
            <a:ext cx="102402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is network analysis?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097275" y="1998125"/>
            <a:ext cx="10117500" cy="4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"/>
              <a:buChar char=" "/>
            </a:pPr>
            <a:r>
              <a:rPr lang="en-US" sz="28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Some questions we can ask:</a:t>
            </a:r>
            <a:endParaRPr sz="20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1. What are the most “important” nodes in my network?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2. How strongly connected is my network?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Char char="◦"/>
            </a:pP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3. Are there detectable groups or communities of nodes in my network? </a:t>
            </a:r>
            <a:endParaRPr sz="1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"/>
              <a:buChar char=" "/>
            </a:pPr>
            <a:br>
              <a:rPr lang="en-US" sz="24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28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Three common methods:</a:t>
            </a:r>
            <a:endParaRPr sz="2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◦"/>
            </a:pP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Calculating network </a:t>
            </a:r>
            <a:r>
              <a:rPr lang="en-US" sz="22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centrality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(identifying the most “important” nodes in a network)</a:t>
            </a:r>
            <a:endParaRPr sz="2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◦"/>
            </a:pP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Calculating network </a:t>
            </a:r>
            <a:r>
              <a:rPr lang="en-US" sz="22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density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(the shape and overall connectedness of a network)</a:t>
            </a:r>
            <a:endParaRPr sz="2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1" indent="-208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◦"/>
            </a:pP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Calculating network </a:t>
            </a:r>
            <a:r>
              <a:rPr lang="en-US" sz="22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modularity </a:t>
            </a:r>
            <a:r>
              <a:rPr lang="en-US" sz="2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(whether nodes cluster into communities)</a:t>
            </a:r>
            <a:endParaRPr sz="2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84048" lvl="0" indent="-431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"/>
              <a:buChar char=" "/>
            </a:pPr>
            <a:endParaRPr sz="28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4590B8"/>
      </a:hlink>
      <a:folHlink>
        <a:srgbClr val="4590B8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86</TotalTime>
  <Words>1812</Words>
  <Application>Microsoft Office PowerPoint</Application>
  <PresentationFormat>Widescreen</PresentationFormat>
  <Paragraphs>285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Fira Sans Medium</vt:lpstr>
      <vt:lpstr>Roboto</vt:lpstr>
      <vt:lpstr>Gill Sans MT</vt:lpstr>
      <vt:lpstr>Wingdings 2</vt:lpstr>
      <vt:lpstr>Fira Sans</vt:lpstr>
      <vt:lpstr>Arial</vt:lpstr>
      <vt:lpstr>Calibri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Starry, Rachel</cp:lastModifiedBy>
  <cp:revision>1</cp:revision>
  <dcterms:modified xsi:type="dcterms:W3CDTF">2024-01-23T21:25:15Z</dcterms:modified>
</cp:coreProperties>
</file>