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RACHEL SUGIRTHA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:312214483 / 8350D1BF189D3D59851467907164D673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599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80</cp:revision>
  <dcterms:created xsi:type="dcterms:W3CDTF">2024-03-29T15:07:22Z</dcterms:created>
  <dcterms:modified xsi:type="dcterms:W3CDTF">2024-09-02T09:43:32Z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