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58"/>
    <p:restoredTop sz="95897"/>
  </p:normalViewPr>
  <p:slideViewPr>
    <p:cSldViewPr snapToGrid="0">
      <p:cViewPr>
        <p:scale>
          <a:sx n="75" d="100"/>
          <a:sy n="75" d="100"/>
        </p:scale>
        <p:origin x="656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2293BA-F011-49E6-81AD-087E953AB87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0A9134-F789-4595-931F-B27F6A123A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 contains sensitive data (API keys, encryption keys, OAuth tokens, passwords)</a:t>
          </a:r>
        </a:p>
      </dgm:t>
    </dgm:pt>
    <dgm:pt modelId="{612518CF-0216-49BE-BC15-A61EC42D9CE8}" type="parTrans" cxnId="{BF2AE258-FDC9-4748-B555-6A164E354746}">
      <dgm:prSet/>
      <dgm:spPr/>
      <dgm:t>
        <a:bodyPr/>
        <a:lstStyle/>
        <a:p>
          <a:endParaRPr lang="en-US"/>
        </a:p>
      </dgm:t>
    </dgm:pt>
    <dgm:pt modelId="{C901FD28-AFDF-4805-9649-FABB1142040C}" type="sibTrans" cxnId="{BF2AE258-FDC9-4748-B555-6A164E3547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E15FFA-C120-4412-98D3-788F1F84C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It’s essential to protect this data from cloning, copying, and distributing it</a:t>
          </a:r>
        </a:p>
      </dgm:t>
    </dgm:pt>
    <dgm:pt modelId="{9CB0F72A-FD67-40CC-BECC-6699859307B9}" type="parTrans" cxnId="{43D62C8B-35A3-47C9-901C-B60D3C7A3768}">
      <dgm:prSet/>
      <dgm:spPr/>
      <dgm:t>
        <a:bodyPr/>
        <a:lstStyle/>
        <a:p>
          <a:endParaRPr lang="en-US"/>
        </a:p>
      </dgm:t>
    </dgm:pt>
    <dgm:pt modelId="{1CB86A67-0115-409F-A37F-D9561578A99E}" type="sibTrans" cxnId="{43D62C8B-35A3-47C9-901C-B60D3C7A37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1470FB-9F5D-4C98-9487-33BC0FE96A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Source code has been an area of vulnerability for many organizations</a:t>
          </a:r>
        </a:p>
      </dgm:t>
    </dgm:pt>
    <dgm:pt modelId="{452529A2-F052-4E9C-B1FA-6D76E02EC001}" type="parTrans" cxnId="{70C8361C-A535-4DAA-98C8-FB8442EC6037}">
      <dgm:prSet/>
      <dgm:spPr/>
      <dgm:t>
        <a:bodyPr/>
        <a:lstStyle/>
        <a:p>
          <a:endParaRPr lang="en-US"/>
        </a:p>
      </dgm:t>
    </dgm:pt>
    <dgm:pt modelId="{547C6799-CCEC-4B75-BD15-778B3623706E}" type="sibTrans" cxnId="{70C8361C-A535-4DAA-98C8-FB8442EC60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C5CCE3-B6E4-4C2D-952F-FA72D1A99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Organizations that have been victims of source code attacks: Adobe, Mercedes-Benz, Nissan, Microsoft</a:t>
          </a:r>
        </a:p>
      </dgm:t>
    </dgm:pt>
    <dgm:pt modelId="{3E4F21FE-2D93-4237-BEF3-C312914D7C66}" type="parTrans" cxnId="{AE2CA38F-50BA-4B63-AD08-FA430BCFF972}">
      <dgm:prSet/>
      <dgm:spPr/>
      <dgm:t>
        <a:bodyPr/>
        <a:lstStyle/>
        <a:p>
          <a:endParaRPr lang="en-US"/>
        </a:p>
      </dgm:t>
    </dgm:pt>
    <dgm:pt modelId="{20F4F4C3-D2FE-4DAE-9183-DFADA3AD76EA}" type="sibTrans" cxnId="{AE2CA38F-50BA-4B63-AD08-FA430BCFF972}">
      <dgm:prSet/>
      <dgm:spPr/>
      <dgm:t>
        <a:bodyPr/>
        <a:lstStyle/>
        <a:p>
          <a:endParaRPr lang="en-US"/>
        </a:p>
      </dgm:t>
    </dgm:pt>
    <dgm:pt modelId="{FD67FEBC-511E-4C6D-AEF1-5EE703C5DFEF}" type="pres">
      <dgm:prSet presAssocID="{152293BA-F011-49E6-81AD-087E953AB874}" presName="root" presStyleCnt="0">
        <dgm:presLayoutVars>
          <dgm:dir/>
          <dgm:resizeHandles val="exact"/>
        </dgm:presLayoutVars>
      </dgm:prSet>
      <dgm:spPr/>
    </dgm:pt>
    <dgm:pt modelId="{013C6DE0-A515-4DD0-B1B2-E899BB202D5D}" type="pres">
      <dgm:prSet presAssocID="{152293BA-F011-49E6-81AD-087E953AB874}" presName="container" presStyleCnt="0">
        <dgm:presLayoutVars>
          <dgm:dir/>
          <dgm:resizeHandles val="exact"/>
        </dgm:presLayoutVars>
      </dgm:prSet>
      <dgm:spPr/>
    </dgm:pt>
    <dgm:pt modelId="{42C43819-BFCF-4896-AC60-66365FBB5E5A}" type="pres">
      <dgm:prSet presAssocID="{630A9134-F789-4595-931F-B27F6A123A93}" presName="compNode" presStyleCnt="0"/>
      <dgm:spPr/>
    </dgm:pt>
    <dgm:pt modelId="{13021CD6-2B1D-419E-80B1-BBE3CEDB97DB}" type="pres">
      <dgm:prSet presAssocID="{630A9134-F789-4595-931F-B27F6A123A93}" presName="iconBgRect" presStyleLbl="bgShp" presStyleIdx="0" presStyleCnt="4"/>
      <dgm:spPr/>
    </dgm:pt>
    <dgm:pt modelId="{EF2FC87C-EC00-45DF-BD54-ED53A1D0961E}" type="pres">
      <dgm:prSet presAssocID="{630A9134-F789-4595-931F-B27F6A123A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12C856D0-327D-4EEF-9EA3-B2EFC9DFA9E0}" type="pres">
      <dgm:prSet presAssocID="{630A9134-F789-4595-931F-B27F6A123A93}" presName="spaceRect" presStyleCnt="0"/>
      <dgm:spPr/>
    </dgm:pt>
    <dgm:pt modelId="{4BD33E10-AB84-4E89-8EEB-D1E8D947EF9C}" type="pres">
      <dgm:prSet presAssocID="{630A9134-F789-4595-931F-B27F6A123A93}" presName="textRect" presStyleLbl="revTx" presStyleIdx="0" presStyleCnt="4">
        <dgm:presLayoutVars>
          <dgm:chMax val="1"/>
          <dgm:chPref val="1"/>
        </dgm:presLayoutVars>
      </dgm:prSet>
      <dgm:spPr/>
    </dgm:pt>
    <dgm:pt modelId="{14F5D34D-EEF4-4F33-A111-47A82324416C}" type="pres">
      <dgm:prSet presAssocID="{C901FD28-AFDF-4805-9649-FABB1142040C}" presName="sibTrans" presStyleLbl="sibTrans2D1" presStyleIdx="0" presStyleCnt="0"/>
      <dgm:spPr/>
    </dgm:pt>
    <dgm:pt modelId="{447C4834-1A05-41B6-8636-C840CCDB2996}" type="pres">
      <dgm:prSet presAssocID="{38E15FFA-C120-4412-98D3-788F1F84C21C}" presName="compNode" presStyleCnt="0"/>
      <dgm:spPr/>
    </dgm:pt>
    <dgm:pt modelId="{42AE0B38-42C0-4EF8-8708-EA43E8D6177C}" type="pres">
      <dgm:prSet presAssocID="{38E15FFA-C120-4412-98D3-788F1F84C21C}" presName="iconBgRect" presStyleLbl="bgShp" presStyleIdx="1" presStyleCnt="4"/>
      <dgm:spPr/>
    </dgm:pt>
    <dgm:pt modelId="{F9604BF9-1BCD-4C7B-A515-640CFC4402F4}" type="pres">
      <dgm:prSet presAssocID="{38E15FFA-C120-4412-98D3-788F1F84C21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3275155-D3C4-474F-BF94-F6E97FDC1BC8}" type="pres">
      <dgm:prSet presAssocID="{38E15FFA-C120-4412-98D3-788F1F84C21C}" presName="spaceRect" presStyleCnt="0"/>
      <dgm:spPr/>
    </dgm:pt>
    <dgm:pt modelId="{9E23B6B4-9136-4301-BEDF-D1F5E97A0178}" type="pres">
      <dgm:prSet presAssocID="{38E15FFA-C120-4412-98D3-788F1F84C21C}" presName="textRect" presStyleLbl="revTx" presStyleIdx="1" presStyleCnt="4">
        <dgm:presLayoutVars>
          <dgm:chMax val="1"/>
          <dgm:chPref val="1"/>
        </dgm:presLayoutVars>
      </dgm:prSet>
      <dgm:spPr/>
    </dgm:pt>
    <dgm:pt modelId="{CA2E946C-FAC7-4039-B97D-32D3D5AAFF3E}" type="pres">
      <dgm:prSet presAssocID="{1CB86A67-0115-409F-A37F-D9561578A99E}" presName="sibTrans" presStyleLbl="sibTrans2D1" presStyleIdx="0" presStyleCnt="0"/>
      <dgm:spPr/>
    </dgm:pt>
    <dgm:pt modelId="{E3B8AF1C-6E93-469D-A103-712C36B23AED}" type="pres">
      <dgm:prSet presAssocID="{6D1470FB-9F5D-4C98-9487-33BC0FE96A62}" presName="compNode" presStyleCnt="0"/>
      <dgm:spPr/>
    </dgm:pt>
    <dgm:pt modelId="{694F6977-794C-4344-8CDA-25B0B908193B}" type="pres">
      <dgm:prSet presAssocID="{6D1470FB-9F5D-4C98-9487-33BC0FE96A62}" presName="iconBgRect" presStyleLbl="bgShp" presStyleIdx="2" presStyleCnt="4"/>
      <dgm:spPr/>
    </dgm:pt>
    <dgm:pt modelId="{8AF9311B-5A68-49F9-8FE2-234E7FE15393}" type="pres">
      <dgm:prSet presAssocID="{6D1470FB-9F5D-4C98-9487-33BC0FE96A6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14F6EDD6-55D0-4361-8274-7A9F262F59E5}" type="pres">
      <dgm:prSet presAssocID="{6D1470FB-9F5D-4C98-9487-33BC0FE96A62}" presName="spaceRect" presStyleCnt="0"/>
      <dgm:spPr/>
    </dgm:pt>
    <dgm:pt modelId="{B2F06656-7F58-4BAB-AD4C-89812A056340}" type="pres">
      <dgm:prSet presAssocID="{6D1470FB-9F5D-4C98-9487-33BC0FE96A62}" presName="textRect" presStyleLbl="revTx" presStyleIdx="2" presStyleCnt="4">
        <dgm:presLayoutVars>
          <dgm:chMax val="1"/>
          <dgm:chPref val="1"/>
        </dgm:presLayoutVars>
      </dgm:prSet>
      <dgm:spPr/>
    </dgm:pt>
    <dgm:pt modelId="{AA3AC034-13A8-4935-A1D1-399E55CDDD56}" type="pres">
      <dgm:prSet presAssocID="{547C6799-CCEC-4B75-BD15-778B3623706E}" presName="sibTrans" presStyleLbl="sibTrans2D1" presStyleIdx="0" presStyleCnt="0"/>
      <dgm:spPr/>
    </dgm:pt>
    <dgm:pt modelId="{2838D869-529B-4963-AF5A-28F37A809C6B}" type="pres">
      <dgm:prSet presAssocID="{D2C5CCE3-B6E4-4C2D-952F-FA72D1A9919F}" presName="compNode" presStyleCnt="0"/>
      <dgm:spPr/>
    </dgm:pt>
    <dgm:pt modelId="{EE75B08D-76BD-4589-AC94-7179B1D2BDF4}" type="pres">
      <dgm:prSet presAssocID="{D2C5CCE3-B6E4-4C2D-952F-FA72D1A9919F}" presName="iconBgRect" presStyleLbl="bgShp" presStyleIdx="3" presStyleCnt="4"/>
      <dgm:spPr/>
    </dgm:pt>
    <dgm:pt modelId="{92AFE38C-0588-4D1E-89DC-A8F280170829}" type="pres">
      <dgm:prSet presAssocID="{D2C5CCE3-B6E4-4C2D-952F-FA72D1A991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DBFE1950-F43D-4E72-A54E-F9BF1EFC98D4}" type="pres">
      <dgm:prSet presAssocID="{D2C5CCE3-B6E4-4C2D-952F-FA72D1A9919F}" presName="spaceRect" presStyleCnt="0"/>
      <dgm:spPr/>
    </dgm:pt>
    <dgm:pt modelId="{AE9D49F7-2F76-4BD0-BED7-77203660931A}" type="pres">
      <dgm:prSet presAssocID="{D2C5CCE3-B6E4-4C2D-952F-FA72D1A991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E81B919-A5DC-EF43-BCE2-8941D3FE473C}" type="presOf" srcId="{38E15FFA-C120-4412-98D3-788F1F84C21C}" destId="{9E23B6B4-9136-4301-BEDF-D1F5E97A0178}" srcOrd="0" destOrd="0" presId="urn:microsoft.com/office/officeart/2018/2/layout/IconCircleList"/>
    <dgm:cxn modelId="{70C8361C-A535-4DAA-98C8-FB8442EC6037}" srcId="{152293BA-F011-49E6-81AD-087E953AB874}" destId="{6D1470FB-9F5D-4C98-9487-33BC0FE96A62}" srcOrd="2" destOrd="0" parTransId="{452529A2-F052-4E9C-B1FA-6D76E02EC001}" sibTransId="{547C6799-CCEC-4B75-BD15-778B3623706E}"/>
    <dgm:cxn modelId="{A2F3FC2F-343A-874B-85C1-494C492E687A}" type="presOf" srcId="{630A9134-F789-4595-931F-B27F6A123A93}" destId="{4BD33E10-AB84-4E89-8EEB-D1E8D947EF9C}" srcOrd="0" destOrd="0" presId="urn:microsoft.com/office/officeart/2018/2/layout/IconCircleList"/>
    <dgm:cxn modelId="{FFA04B3B-A35C-5F43-BC1C-CF7AE440BD89}" type="presOf" srcId="{1CB86A67-0115-409F-A37F-D9561578A99E}" destId="{CA2E946C-FAC7-4039-B97D-32D3D5AAFF3E}" srcOrd="0" destOrd="0" presId="urn:microsoft.com/office/officeart/2018/2/layout/IconCircleList"/>
    <dgm:cxn modelId="{3E1F6157-D8B5-B14A-A09E-4128B5B8CE43}" type="presOf" srcId="{6D1470FB-9F5D-4C98-9487-33BC0FE96A62}" destId="{B2F06656-7F58-4BAB-AD4C-89812A056340}" srcOrd="0" destOrd="0" presId="urn:microsoft.com/office/officeart/2018/2/layout/IconCircleList"/>
    <dgm:cxn modelId="{BF2AE258-FDC9-4748-B555-6A164E354746}" srcId="{152293BA-F011-49E6-81AD-087E953AB874}" destId="{630A9134-F789-4595-931F-B27F6A123A93}" srcOrd="0" destOrd="0" parTransId="{612518CF-0216-49BE-BC15-A61EC42D9CE8}" sibTransId="{C901FD28-AFDF-4805-9649-FABB1142040C}"/>
    <dgm:cxn modelId="{F4B46F5B-8CEA-A14B-8205-73CB38FA0048}" type="presOf" srcId="{C901FD28-AFDF-4805-9649-FABB1142040C}" destId="{14F5D34D-EEF4-4F33-A111-47A82324416C}" srcOrd="0" destOrd="0" presId="urn:microsoft.com/office/officeart/2018/2/layout/IconCircleList"/>
    <dgm:cxn modelId="{43D62C8B-35A3-47C9-901C-B60D3C7A3768}" srcId="{152293BA-F011-49E6-81AD-087E953AB874}" destId="{38E15FFA-C120-4412-98D3-788F1F84C21C}" srcOrd="1" destOrd="0" parTransId="{9CB0F72A-FD67-40CC-BECC-6699859307B9}" sibTransId="{1CB86A67-0115-409F-A37F-D9561578A99E}"/>
    <dgm:cxn modelId="{89808F8B-D596-0D49-86E7-DF73B117C6BB}" type="presOf" srcId="{152293BA-F011-49E6-81AD-087E953AB874}" destId="{FD67FEBC-511E-4C6D-AEF1-5EE703C5DFEF}" srcOrd="0" destOrd="0" presId="urn:microsoft.com/office/officeart/2018/2/layout/IconCircleList"/>
    <dgm:cxn modelId="{AE2CA38F-50BA-4B63-AD08-FA430BCFF972}" srcId="{152293BA-F011-49E6-81AD-087E953AB874}" destId="{D2C5CCE3-B6E4-4C2D-952F-FA72D1A9919F}" srcOrd="3" destOrd="0" parTransId="{3E4F21FE-2D93-4237-BEF3-C312914D7C66}" sibTransId="{20F4F4C3-D2FE-4DAE-9183-DFADA3AD76EA}"/>
    <dgm:cxn modelId="{D461C39A-971A-E743-A51C-32C09E382BA7}" type="presOf" srcId="{D2C5CCE3-B6E4-4C2D-952F-FA72D1A9919F}" destId="{AE9D49F7-2F76-4BD0-BED7-77203660931A}" srcOrd="0" destOrd="0" presId="urn:microsoft.com/office/officeart/2018/2/layout/IconCircleList"/>
    <dgm:cxn modelId="{DF590CC1-A414-EA47-8905-98E034085C4B}" type="presOf" srcId="{547C6799-CCEC-4B75-BD15-778B3623706E}" destId="{AA3AC034-13A8-4935-A1D1-399E55CDDD56}" srcOrd="0" destOrd="0" presId="urn:microsoft.com/office/officeart/2018/2/layout/IconCircleList"/>
    <dgm:cxn modelId="{FA8DB20A-A16B-A845-90EB-1B9F7B0FB4E1}" type="presParOf" srcId="{FD67FEBC-511E-4C6D-AEF1-5EE703C5DFEF}" destId="{013C6DE0-A515-4DD0-B1B2-E899BB202D5D}" srcOrd="0" destOrd="0" presId="urn:microsoft.com/office/officeart/2018/2/layout/IconCircleList"/>
    <dgm:cxn modelId="{85399B56-8E02-BA4A-BB8F-E385EA760E46}" type="presParOf" srcId="{013C6DE0-A515-4DD0-B1B2-E899BB202D5D}" destId="{42C43819-BFCF-4896-AC60-66365FBB5E5A}" srcOrd="0" destOrd="0" presId="urn:microsoft.com/office/officeart/2018/2/layout/IconCircleList"/>
    <dgm:cxn modelId="{59483329-A285-A34D-B394-69C518F5CEF9}" type="presParOf" srcId="{42C43819-BFCF-4896-AC60-66365FBB5E5A}" destId="{13021CD6-2B1D-419E-80B1-BBE3CEDB97DB}" srcOrd="0" destOrd="0" presId="urn:microsoft.com/office/officeart/2018/2/layout/IconCircleList"/>
    <dgm:cxn modelId="{02B975D3-82AC-A949-97EB-868FEF6DB309}" type="presParOf" srcId="{42C43819-BFCF-4896-AC60-66365FBB5E5A}" destId="{EF2FC87C-EC00-45DF-BD54-ED53A1D0961E}" srcOrd="1" destOrd="0" presId="urn:microsoft.com/office/officeart/2018/2/layout/IconCircleList"/>
    <dgm:cxn modelId="{27C4F274-A39F-6C4C-9C83-F59E68492BAC}" type="presParOf" srcId="{42C43819-BFCF-4896-AC60-66365FBB5E5A}" destId="{12C856D0-327D-4EEF-9EA3-B2EFC9DFA9E0}" srcOrd="2" destOrd="0" presId="urn:microsoft.com/office/officeart/2018/2/layout/IconCircleList"/>
    <dgm:cxn modelId="{EB0C0A9F-E32C-F24D-ACC7-41BFE0CB9EFC}" type="presParOf" srcId="{42C43819-BFCF-4896-AC60-66365FBB5E5A}" destId="{4BD33E10-AB84-4E89-8EEB-D1E8D947EF9C}" srcOrd="3" destOrd="0" presId="urn:microsoft.com/office/officeart/2018/2/layout/IconCircleList"/>
    <dgm:cxn modelId="{33726FEB-3EB9-C34B-B361-26586E659972}" type="presParOf" srcId="{013C6DE0-A515-4DD0-B1B2-E899BB202D5D}" destId="{14F5D34D-EEF4-4F33-A111-47A82324416C}" srcOrd="1" destOrd="0" presId="urn:microsoft.com/office/officeart/2018/2/layout/IconCircleList"/>
    <dgm:cxn modelId="{B570058D-7BC5-CF42-BFAD-1621642BD8B8}" type="presParOf" srcId="{013C6DE0-A515-4DD0-B1B2-E899BB202D5D}" destId="{447C4834-1A05-41B6-8636-C840CCDB2996}" srcOrd="2" destOrd="0" presId="urn:microsoft.com/office/officeart/2018/2/layout/IconCircleList"/>
    <dgm:cxn modelId="{F14FBF1E-8FE4-0A4B-9AFB-0C3B8E0502E7}" type="presParOf" srcId="{447C4834-1A05-41B6-8636-C840CCDB2996}" destId="{42AE0B38-42C0-4EF8-8708-EA43E8D6177C}" srcOrd="0" destOrd="0" presId="urn:microsoft.com/office/officeart/2018/2/layout/IconCircleList"/>
    <dgm:cxn modelId="{2DD47CB4-FEDE-BC4C-89DA-070E413B1224}" type="presParOf" srcId="{447C4834-1A05-41B6-8636-C840CCDB2996}" destId="{F9604BF9-1BCD-4C7B-A515-640CFC4402F4}" srcOrd="1" destOrd="0" presId="urn:microsoft.com/office/officeart/2018/2/layout/IconCircleList"/>
    <dgm:cxn modelId="{7FE853DA-08C2-A74E-B441-9CA746F525F3}" type="presParOf" srcId="{447C4834-1A05-41B6-8636-C840CCDB2996}" destId="{93275155-D3C4-474F-BF94-F6E97FDC1BC8}" srcOrd="2" destOrd="0" presId="urn:microsoft.com/office/officeart/2018/2/layout/IconCircleList"/>
    <dgm:cxn modelId="{4A016F2F-9988-1F47-8753-0ACCBC8D4053}" type="presParOf" srcId="{447C4834-1A05-41B6-8636-C840CCDB2996}" destId="{9E23B6B4-9136-4301-BEDF-D1F5E97A0178}" srcOrd="3" destOrd="0" presId="urn:microsoft.com/office/officeart/2018/2/layout/IconCircleList"/>
    <dgm:cxn modelId="{8C5EBAAB-9306-1246-9099-4471A2F503B7}" type="presParOf" srcId="{013C6DE0-A515-4DD0-B1B2-E899BB202D5D}" destId="{CA2E946C-FAC7-4039-B97D-32D3D5AAFF3E}" srcOrd="3" destOrd="0" presId="urn:microsoft.com/office/officeart/2018/2/layout/IconCircleList"/>
    <dgm:cxn modelId="{3839B208-72AE-5646-AFC6-775014FBCCFA}" type="presParOf" srcId="{013C6DE0-A515-4DD0-B1B2-E899BB202D5D}" destId="{E3B8AF1C-6E93-469D-A103-712C36B23AED}" srcOrd="4" destOrd="0" presId="urn:microsoft.com/office/officeart/2018/2/layout/IconCircleList"/>
    <dgm:cxn modelId="{5B31F84C-E7B5-8C45-AB45-71555A945EB8}" type="presParOf" srcId="{E3B8AF1C-6E93-469D-A103-712C36B23AED}" destId="{694F6977-794C-4344-8CDA-25B0B908193B}" srcOrd="0" destOrd="0" presId="urn:microsoft.com/office/officeart/2018/2/layout/IconCircleList"/>
    <dgm:cxn modelId="{401CACD5-6BEE-A746-B1C9-1EBAC9C00FEE}" type="presParOf" srcId="{E3B8AF1C-6E93-469D-A103-712C36B23AED}" destId="{8AF9311B-5A68-49F9-8FE2-234E7FE15393}" srcOrd="1" destOrd="0" presId="urn:microsoft.com/office/officeart/2018/2/layout/IconCircleList"/>
    <dgm:cxn modelId="{C63537EA-4277-8F49-ADE0-56FD0AE9AB8B}" type="presParOf" srcId="{E3B8AF1C-6E93-469D-A103-712C36B23AED}" destId="{14F6EDD6-55D0-4361-8274-7A9F262F59E5}" srcOrd="2" destOrd="0" presId="urn:microsoft.com/office/officeart/2018/2/layout/IconCircleList"/>
    <dgm:cxn modelId="{DBB97E80-69C9-1246-B879-920BF222A538}" type="presParOf" srcId="{E3B8AF1C-6E93-469D-A103-712C36B23AED}" destId="{B2F06656-7F58-4BAB-AD4C-89812A056340}" srcOrd="3" destOrd="0" presId="urn:microsoft.com/office/officeart/2018/2/layout/IconCircleList"/>
    <dgm:cxn modelId="{87532218-10C2-3445-8F3F-34A7F9CB80BA}" type="presParOf" srcId="{013C6DE0-A515-4DD0-B1B2-E899BB202D5D}" destId="{AA3AC034-13A8-4935-A1D1-399E55CDDD56}" srcOrd="5" destOrd="0" presId="urn:microsoft.com/office/officeart/2018/2/layout/IconCircleList"/>
    <dgm:cxn modelId="{2D6DD69D-3D77-7D40-8291-B460B9E35C9F}" type="presParOf" srcId="{013C6DE0-A515-4DD0-B1B2-E899BB202D5D}" destId="{2838D869-529B-4963-AF5A-28F37A809C6B}" srcOrd="6" destOrd="0" presId="urn:microsoft.com/office/officeart/2018/2/layout/IconCircleList"/>
    <dgm:cxn modelId="{E23E5417-47F0-8C4F-8A57-ADB224314AA4}" type="presParOf" srcId="{2838D869-529B-4963-AF5A-28F37A809C6B}" destId="{EE75B08D-76BD-4589-AC94-7179B1D2BDF4}" srcOrd="0" destOrd="0" presId="urn:microsoft.com/office/officeart/2018/2/layout/IconCircleList"/>
    <dgm:cxn modelId="{527D67B4-52E2-D747-8779-7410CFE8387D}" type="presParOf" srcId="{2838D869-529B-4963-AF5A-28F37A809C6B}" destId="{92AFE38C-0588-4D1E-89DC-A8F280170829}" srcOrd="1" destOrd="0" presId="urn:microsoft.com/office/officeart/2018/2/layout/IconCircleList"/>
    <dgm:cxn modelId="{561BF3DE-4B99-3F47-AA60-6E452B112382}" type="presParOf" srcId="{2838D869-529B-4963-AF5A-28F37A809C6B}" destId="{DBFE1950-F43D-4E72-A54E-F9BF1EFC98D4}" srcOrd="2" destOrd="0" presId="urn:microsoft.com/office/officeart/2018/2/layout/IconCircleList"/>
    <dgm:cxn modelId="{7F3A1707-AB74-6542-904A-0E02D8550DC8}" type="presParOf" srcId="{2838D869-529B-4963-AF5A-28F37A809C6B}" destId="{AE9D49F7-2F76-4BD0-BED7-7720366093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65E44-5DF4-45B2-8834-305A51001217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2B535A1-491A-4DDE-8D86-0824E127A5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Typosquatting Technique: Infiltrating with a similar name to gain credibility, i.e., g00gle.com</a:t>
          </a:r>
        </a:p>
      </dgm:t>
    </dgm:pt>
    <dgm:pt modelId="{C370A290-BBB9-4DAE-AA5B-3097B4D736A6}" type="parTrans" cxnId="{CC0CBCB0-78BE-4116-A2D5-9D00C44836B9}">
      <dgm:prSet/>
      <dgm:spPr/>
      <dgm:t>
        <a:bodyPr/>
        <a:lstStyle/>
        <a:p>
          <a:endParaRPr lang="en-US"/>
        </a:p>
      </dgm:t>
    </dgm:pt>
    <dgm:pt modelId="{1EF9F72E-3E77-446D-AF18-7D48DBB6C173}" type="sibTrans" cxnId="{CC0CBCB0-78BE-4116-A2D5-9D00C44836B9}">
      <dgm:prSet/>
      <dgm:spPr/>
      <dgm:t>
        <a:bodyPr/>
        <a:lstStyle/>
        <a:p>
          <a:endParaRPr lang="en-US"/>
        </a:p>
      </dgm:t>
    </dgm:pt>
    <dgm:pt modelId="{FB0740E5-D8A6-4FF7-A780-F1A7037D1C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Credential Theft: Occurs when authentication data is mistakenly served on code repo</a:t>
          </a:r>
        </a:p>
      </dgm:t>
    </dgm:pt>
    <dgm:pt modelId="{5A213C72-0635-4331-B912-1C9283CDEA65}" type="parTrans" cxnId="{E33D8922-DAD0-413C-9EF3-DE6E9C56189F}">
      <dgm:prSet/>
      <dgm:spPr/>
      <dgm:t>
        <a:bodyPr/>
        <a:lstStyle/>
        <a:p>
          <a:endParaRPr lang="en-US"/>
        </a:p>
      </dgm:t>
    </dgm:pt>
    <dgm:pt modelId="{A6705655-C7F0-45A0-A3CC-1970E70BE01D}" type="sibTrans" cxnId="{E33D8922-DAD0-413C-9EF3-DE6E9C56189F}">
      <dgm:prSet/>
      <dgm:spPr/>
      <dgm:t>
        <a:bodyPr/>
        <a:lstStyle/>
        <a:p>
          <a:endParaRPr lang="en-US"/>
        </a:p>
      </dgm:t>
    </dgm:pt>
    <dgm:pt modelId="{30560CB2-2960-470A-A3B5-C706A50969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Cloning and Modifying Repos: Pull request attacks</a:t>
          </a:r>
        </a:p>
      </dgm:t>
    </dgm:pt>
    <dgm:pt modelId="{3E88AEF1-34E4-4A01-8E9E-70202700AD86}" type="parTrans" cxnId="{444ADB2A-8DDC-4F58-9087-212DBC6EEF4B}">
      <dgm:prSet/>
      <dgm:spPr/>
      <dgm:t>
        <a:bodyPr/>
        <a:lstStyle/>
        <a:p>
          <a:endParaRPr lang="en-US"/>
        </a:p>
      </dgm:t>
    </dgm:pt>
    <dgm:pt modelId="{DFE2BF20-BD52-4F24-BDC1-ACF3316E4642}" type="sibTrans" cxnId="{444ADB2A-8DDC-4F58-9087-212DBC6EEF4B}">
      <dgm:prSet/>
      <dgm:spPr/>
      <dgm:t>
        <a:bodyPr/>
        <a:lstStyle/>
        <a:p>
          <a:endParaRPr lang="en-US"/>
        </a:p>
      </dgm:t>
    </dgm:pt>
    <dgm:pt modelId="{8BAAD1EC-0C49-4186-9A8A-B7F17976C01D}" type="pres">
      <dgm:prSet presAssocID="{5C565E44-5DF4-45B2-8834-305A51001217}" presName="root" presStyleCnt="0">
        <dgm:presLayoutVars>
          <dgm:dir/>
          <dgm:resizeHandles val="exact"/>
        </dgm:presLayoutVars>
      </dgm:prSet>
      <dgm:spPr/>
    </dgm:pt>
    <dgm:pt modelId="{6E93B2E6-E1DE-4161-9495-72A9EF3EFB38}" type="pres">
      <dgm:prSet presAssocID="{B2B535A1-491A-4DDE-8D86-0824E127A5A1}" presName="compNode" presStyleCnt="0"/>
      <dgm:spPr/>
    </dgm:pt>
    <dgm:pt modelId="{648751DC-EE36-4481-B9CF-6428EF5A2EDF}" type="pres">
      <dgm:prSet presAssocID="{B2B535A1-491A-4DDE-8D86-0824E127A5A1}" presName="bgRect" presStyleLbl="bgShp" presStyleIdx="0" presStyleCnt="3"/>
      <dgm:spPr/>
    </dgm:pt>
    <dgm:pt modelId="{7E5ED30B-CF46-4A80-B00D-2E87AED1B275}" type="pres">
      <dgm:prSet presAssocID="{B2B535A1-491A-4DDE-8D86-0824E127A5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7800400-B76F-4523-A592-9EA791C84DDE}" type="pres">
      <dgm:prSet presAssocID="{B2B535A1-491A-4DDE-8D86-0824E127A5A1}" presName="spaceRect" presStyleCnt="0"/>
      <dgm:spPr/>
    </dgm:pt>
    <dgm:pt modelId="{D95B9F86-BEF9-494E-A9CF-5F913FA7160E}" type="pres">
      <dgm:prSet presAssocID="{B2B535A1-491A-4DDE-8D86-0824E127A5A1}" presName="parTx" presStyleLbl="revTx" presStyleIdx="0" presStyleCnt="3">
        <dgm:presLayoutVars>
          <dgm:chMax val="0"/>
          <dgm:chPref val="0"/>
        </dgm:presLayoutVars>
      </dgm:prSet>
      <dgm:spPr/>
    </dgm:pt>
    <dgm:pt modelId="{2A5C619B-5D70-45DE-927F-9974099B7976}" type="pres">
      <dgm:prSet presAssocID="{1EF9F72E-3E77-446D-AF18-7D48DBB6C173}" presName="sibTrans" presStyleCnt="0"/>
      <dgm:spPr/>
    </dgm:pt>
    <dgm:pt modelId="{952D5211-CAD9-4E70-BFAA-1A43DC4EC99C}" type="pres">
      <dgm:prSet presAssocID="{FB0740E5-D8A6-4FF7-A780-F1A7037D1C18}" presName="compNode" presStyleCnt="0"/>
      <dgm:spPr/>
    </dgm:pt>
    <dgm:pt modelId="{0483557E-6A78-4207-8224-36FFEFF80E77}" type="pres">
      <dgm:prSet presAssocID="{FB0740E5-D8A6-4FF7-A780-F1A7037D1C18}" presName="bgRect" presStyleLbl="bgShp" presStyleIdx="1" presStyleCnt="3"/>
      <dgm:spPr/>
    </dgm:pt>
    <dgm:pt modelId="{8E6F77A7-A403-4F7B-859F-08BB43C1C823}" type="pres">
      <dgm:prSet presAssocID="{FB0740E5-D8A6-4FF7-A780-F1A7037D1C1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45B91FD1-7005-40F0-B3FB-20DEE921F9A5}" type="pres">
      <dgm:prSet presAssocID="{FB0740E5-D8A6-4FF7-A780-F1A7037D1C18}" presName="spaceRect" presStyleCnt="0"/>
      <dgm:spPr/>
    </dgm:pt>
    <dgm:pt modelId="{49DE11BA-8770-4387-8DFE-B07279C0D28D}" type="pres">
      <dgm:prSet presAssocID="{FB0740E5-D8A6-4FF7-A780-F1A7037D1C18}" presName="parTx" presStyleLbl="revTx" presStyleIdx="1" presStyleCnt="3">
        <dgm:presLayoutVars>
          <dgm:chMax val="0"/>
          <dgm:chPref val="0"/>
        </dgm:presLayoutVars>
      </dgm:prSet>
      <dgm:spPr/>
    </dgm:pt>
    <dgm:pt modelId="{C4CDEA47-7BCC-4295-9329-3899883B68AF}" type="pres">
      <dgm:prSet presAssocID="{A6705655-C7F0-45A0-A3CC-1970E70BE01D}" presName="sibTrans" presStyleCnt="0"/>
      <dgm:spPr/>
    </dgm:pt>
    <dgm:pt modelId="{7EF9D4AA-12AD-48DA-BF18-F6440E0FF020}" type="pres">
      <dgm:prSet presAssocID="{30560CB2-2960-470A-A3B5-C706A5096913}" presName="compNode" presStyleCnt="0"/>
      <dgm:spPr/>
    </dgm:pt>
    <dgm:pt modelId="{65126BD9-3C85-4073-AD88-F94943D54422}" type="pres">
      <dgm:prSet presAssocID="{30560CB2-2960-470A-A3B5-C706A5096913}" presName="bgRect" presStyleLbl="bgShp" presStyleIdx="2" presStyleCnt="3"/>
      <dgm:spPr/>
    </dgm:pt>
    <dgm:pt modelId="{04BA9765-EC34-4E0B-9CFD-3B5A5B582060}" type="pres">
      <dgm:prSet presAssocID="{30560CB2-2960-470A-A3B5-C706A50969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A6DDBA26-3118-4CE2-AD94-B24691BA6D2D}" type="pres">
      <dgm:prSet presAssocID="{30560CB2-2960-470A-A3B5-C706A5096913}" presName="spaceRect" presStyleCnt="0"/>
      <dgm:spPr/>
    </dgm:pt>
    <dgm:pt modelId="{66A855B9-6D8A-4809-A5EB-D0E13771649A}" type="pres">
      <dgm:prSet presAssocID="{30560CB2-2960-470A-A3B5-C706A50969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3D8922-DAD0-413C-9EF3-DE6E9C56189F}" srcId="{5C565E44-5DF4-45B2-8834-305A51001217}" destId="{FB0740E5-D8A6-4FF7-A780-F1A7037D1C18}" srcOrd="1" destOrd="0" parTransId="{5A213C72-0635-4331-B912-1C9283CDEA65}" sibTransId="{A6705655-C7F0-45A0-A3CC-1970E70BE01D}"/>
    <dgm:cxn modelId="{444ADB2A-8DDC-4F58-9087-212DBC6EEF4B}" srcId="{5C565E44-5DF4-45B2-8834-305A51001217}" destId="{30560CB2-2960-470A-A3B5-C706A5096913}" srcOrd="2" destOrd="0" parTransId="{3E88AEF1-34E4-4A01-8E9E-70202700AD86}" sibTransId="{DFE2BF20-BD52-4F24-BDC1-ACF3316E4642}"/>
    <dgm:cxn modelId="{55553D34-A3EA-024A-A57A-66A8BEB4195F}" type="presOf" srcId="{30560CB2-2960-470A-A3B5-C706A5096913}" destId="{66A855B9-6D8A-4809-A5EB-D0E13771649A}" srcOrd="0" destOrd="0" presId="urn:microsoft.com/office/officeart/2018/2/layout/IconVerticalSolidList"/>
    <dgm:cxn modelId="{3AC4E188-4609-654E-A8DA-B2C1958BE6F7}" type="presOf" srcId="{5C565E44-5DF4-45B2-8834-305A51001217}" destId="{8BAAD1EC-0C49-4186-9A8A-B7F17976C01D}" srcOrd="0" destOrd="0" presId="urn:microsoft.com/office/officeart/2018/2/layout/IconVerticalSolidList"/>
    <dgm:cxn modelId="{CC0CBCB0-78BE-4116-A2D5-9D00C44836B9}" srcId="{5C565E44-5DF4-45B2-8834-305A51001217}" destId="{B2B535A1-491A-4DDE-8D86-0824E127A5A1}" srcOrd="0" destOrd="0" parTransId="{C370A290-BBB9-4DAE-AA5B-3097B4D736A6}" sibTransId="{1EF9F72E-3E77-446D-AF18-7D48DBB6C173}"/>
    <dgm:cxn modelId="{159230BE-78D0-3748-A152-473600C68ACF}" type="presOf" srcId="{FB0740E5-D8A6-4FF7-A780-F1A7037D1C18}" destId="{49DE11BA-8770-4387-8DFE-B07279C0D28D}" srcOrd="0" destOrd="0" presId="urn:microsoft.com/office/officeart/2018/2/layout/IconVerticalSolidList"/>
    <dgm:cxn modelId="{C439DBDD-5865-614A-AFCC-3F15DAF5355D}" type="presOf" srcId="{B2B535A1-491A-4DDE-8D86-0824E127A5A1}" destId="{D95B9F86-BEF9-494E-A9CF-5F913FA7160E}" srcOrd="0" destOrd="0" presId="urn:microsoft.com/office/officeart/2018/2/layout/IconVerticalSolidList"/>
    <dgm:cxn modelId="{AE88ADC1-E1AB-9143-868F-6DBD251F560C}" type="presParOf" srcId="{8BAAD1EC-0C49-4186-9A8A-B7F17976C01D}" destId="{6E93B2E6-E1DE-4161-9495-72A9EF3EFB38}" srcOrd="0" destOrd="0" presId="urn:microsoft.com/office/officeart/2018/2/layout/IconVerticalSolidList"/>
    <dgm:cxn modelId="{891FA558-1CB0-244E-951D-FD7DFC4B727F}" type="presParOf" srcId="{6E93B2E6-E1DE-4161-9495-72A9EF3EFB38}" destId="{648751DC-EE36-4481-B9CF-6428EF5A2EDF}" srcOrd="0" destOrd="0" presId="urn:microsoft.com/office/officeart/2018/2/layout/IconVerticalSolidList"/>
    <dgm:cxn modelId="{35C5F874-5895-F449-9266-E57703E12DB9}" type="presParOf" srcId="{6E93B2E6-E1DE-4161-9495-72A9EF3EFB38}" destId="{7E5ED30B-CF46-4A80-B00D-2E87AED1B275}" srcOrd="1" destOrd="0" presId="urn:microsoft.com/office/officeart/2018/2/layout/IconVerticalSolidList"/>
    <dgm:cxn modelId="{84B798C1-3A6E-3948-8BC6-8393002910A6}" type="presParOf" srcId="{6E93B2E6-E1DE-4161-9495-72A9EF3EFB38}" destId="{77800400-B76F-4523-A592-9EA791C84DDE}" srcOrd="2" destOrd="0" presId="urn:microsoft.com/office/officeart/2018/2/layout/IconVerticalSolidList"/>
    <dgm:cxn modelId="{D2EEA46A-D565-AE43-8BA0-51233C8EE459}" type="presParOf" srcId="{6E93B2E6-E1DE-4161-9495-72A9EF3EFB38}" destId="{D95B9F86-BEF9-494E-A9CF-5F913FA7160E}" srcOrd="3" destOrd="0" presId="urn:microsoft.com/office/officeart/2018/2/layout/IconVerticalSolidList"/>
    <dgm:cxn modelId="{7D9961B0-8377-FB47-9858-BE9C7C9C8A13}" type="presParOf" srcId="{8BAAD1EC-0C49-4186-9A8A-B7F17976C01D}" destId="{2A5C619B-5D70-45DE-927F-9974099B7976}" srcOrd="1" destOrd="0" presId="urn:microsoft.com/office/officeart/2018/2/layout/IconVerticalSolidList"/>
    <dgm:cxn modelId="{50A74FB7-38F5-DB4A-99FF-EE8CF4E5D7EF}" type="presParOf" srcId="{8BAAD1EC-0C49-4186-9A8A-B7F17976C01D}" destId="{952D5211-CAD9-4E70-BFAA-1A43DC4EC99C}" srcOrd="2" destOrd="0" presId="urn:microsoft.com/office/officeart/2018/2/layout/IconVerticalSolidList"/>
    <dgm:cxn modelId="{7A5812B5-30F2-2A44-AD49-24EE5C8ED5F3}" type="presParOf" srcId="{952D5211-CAD9-4E70-BFAA-1A43DC4EC99C}" destId="{0483557E-6A78-4207-8224-36FFEFF80E77}" srcOrd="0" destOrd="0" presId="urn:microsoft.com/office/officeart/2018/2/layout/IconVerticalSolidList"/>
    <dgm:cxn modelId="{EAAF3D36-46ED-9343-93C5-7D0E8525306C}" type="presParOf" srcId="{952D5211-CAD9-4E70-BFAA-1A43DC4EC99C}" destId="{8E6F77A7-A403-4F7B-859F-08BB43C1C823}" srcOrd="1" destOrd="0" presId="urn:microsoft.com/office/officeart/2018/2/layout/IconVerticalSolidList"/>
    <dgm:cxn modelId="{FDE702CF-405D-2948-A612-813E9844B6A4}" type="presParOf" srcId="{952D5211-CAD9-4E70-BFAA-1A43DC4EC99C}" destId="{45B91FD1-7005-40F0-B3FB-20DEE921F9A5}" srcOrd="2" destOrd="0" presId="urn:microsoft.com/office/officeart/2018/2/layout/IconVerticalSolidList"/>
    <dgm:cxn modelId="{C96491E2-4209-8D4C-A687-7E9844978FD8}" type="presParOf" srcId="{952D5211-CAD9-4E70-BFAA-1A43DC4EC99C}" destId="{49DE11BA-8770-4387-8DFE-B07279C0D28D}" srcOrd="3" destOrd="0" presId="urn:microsoft.com/office/officeart/2018/2/layout/IconVerticalSolidList"/>
    <dgm:cxn modelId="{8E930573-4764-3A41-BC15-19832FBF2524}" type="presParOf" srcId="{8BAAD1EC-0C49-4186-9A8A-B7F17976C01D}" destId="{C4CDEA47-7BCC-4295-9329-3899883B68AF}" srcOrd="3" destOrd="0" presId="urn:microsoft.com/office/officeart/2018/2/layout/IconVerticalSolidList"/>
    <dgm:cxn modelId="{09ECE481-2AFC-BA49-A3F2-65D27505A3D5}" type="presParOf" srcId="{8BAAD1EC-0C49-4186-9A8A-B7F17976C01D}" destId="{7EF9D4AA-12AD-48DA-BF18-F6440E0FF020}" srcOrd="4" destOrd="0" presId="urn:microsoft.com/office/officeart/2018/2/layout/IconVerticalSolidList"/>
    <dgm:cxn modelId="{CB05BD26-F19D-4948-9430-C22931B1E95B}" type="presParOf" srcId="{7EF9D4AA-12AD-48DA-BF18-F6440E0FF020}" destId="{65126BD9-3C85-4073-AD88-F94943D54422}" srcOrd="0" destOrd="0" presId="urn:microsoft.com/office/officeart/2018/2/layout/IconVerticalSolidList"/>
    <dgm:cxn modelId="{7055E16C-64B1-ED4C-B015-F3D5C4A87529}" type="presParOf" srcId="{7EF9D4AA-12AD-48DA-BF18-F6440E0FF020}" destId="{04BA9765-EC34-4E0B-9CFD-3B5A5B582060}" srcOrd="1" destOrd="0" presId="urn:microsoft.com/office/officeart/2018/2/layout/IconVerticalSolidList"/>
    <dgm:cxn modelId="{5160A3CF-2FF6-9D4A-BB73-F2FEEE0B6FF9}" type="presParOf" srcId="{7EF9D4AA-12AD-48DA-BF18-F6440E0FF020}" destId="{A6DDBA26-3118-4CE2-AD94-B24691BA6D2D}" srcOrd="2" destOrd="0" presId="urn:microsoft.com/office/officeart/2018/2/layout/IconVerticalSolidList"/>
    <dgm:cxn modelId="{9CA38365-42B5-0E43-A52D-3DB2AB8A8308}" type="presParOf" srcId="{7EF9D4AA-12AD-48DA-BF18-F6440E0FF020}" destId="{66A855B9-6D8A-4809-A5EB-D0E13771649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E9A7D4-54DE-48AB-8AB7-E6ADBE7C60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F6CC13-2DB3-4818-A0EB-0C2363BCC2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automated code scanning </a:t>
          </a:r>
        </a:p>
      </dgm:t>
    </dgm:pt>
    <dgm:pt modelId="{938CFF9C-FA1D-4B31-8556-8E98B4053BE1}" type="parTrans" cxnId="{423FF01C-DE36-427C-8DF4-4682D7209046}">
      <dgm:prSet/>
      <dgm:spPr/>
      <dgm:t>
        <a:bodyPr/>
        <a:lstStyle/>
        <a:p>
          <a:endParaRPr lang="en-US"/>
        </a:p>
      </dgm:t>
    </dgm:pt>
    <dgm:pt modelId="{237A5BA3-7937-47D6-8421-495BF49E357C}" type="sibTrans" cxnId="{423FF01C-DE36-427C-8DF4-4682D720904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BF83970-4E97-4325-8B7C-AC9DC3B360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Limit user access</a:t>
          </a:r>
        </a:p>
      </dgm:t>
    </dgm:pt>
    <dgm:pt modelId="{860B0386-46B7-4DBC-8813-EE459063FFB6}" type="parTrans" cxnId="{DF49432A-8A94-4FB6-96B7-EB7DE7215E59}">
      <dgm:prSet/>
      <dgm:spPr/>
      <dgm:t>
        <a:bodyPr/>
        <a:lstStyle/>
        <a:p>
          <a:endParaRPr lang="en-US"/>
        </a:p>
      </dgm:t>
    </dgm:pt>
    <dgm:pt modelId="{DDF410F5-3094-4055-BC14-77F15F97765D}" type="sibTrans" cxnId="{DF49432A-8A94-4FB6-96B7-EB7DE7215E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609F901-D485-4C2E-A696-053DEA8F4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two-factor authentication</a:t>
          </a:r>
        </a:p>
      </dgm:t>
    </dgm:pt>
    <dgm:pt modelId="{1715BCDB-4CB6-4479-93E6-C67EECFD8E3D}" type="parTrans" cxnId="{95B76BF6-276C-40A7-88D3-225E7CD10590}">
      <dgm:prSet/>
      <dgm:spPr/>
      <dgm:t>
        <a:bodyPr/>
        <a:lstStyle/>
        <a:p>
          <a:endParaRPr lang="en-US"/>
        </a:p>
      </dgm:t>
    </dgm:pt>
    <dgm:pt modelId="{403571C8-2724-4F75-B84F-BA63A8FB2E1B}" type="sibTrans" cxnId="{95B76BF6-276C-40A7-88D3-225E7CD105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508FF0D-2BB2-4700-B58F-DC1439D330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clear policies and best practices</a:t>
          </a:r>
        </a:p>
      </dgm:t>
    </dgm:pt>
    <dgm:pt modelId="{D89E6F11-81DA-4D0A-8F61-F98155C19AEF}" type="parTrans" cxnId="{7D033C6F-1BF7-42E6-8CB5-D3E250B12DA5}">
      <dgm:prSet/>
      <dgm:spPr/>
      <dgm:t>
        <a:bodyPr/>
        <a:lstStyle/>
        <a:p>
          <a:endParaRPr lang="en-US"/>
        </a:p>
      </dgm:t>
    </dgm:pt>
    <dgm:pt modelId="{AD25C33E-4F42-4D0B-A291-896619638D17}" type="sibTrans" cxnId="{7D033C6F-1BF7-42E6-8CB5-D3E250B12D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9DBF4E-A908-4F0F-A103-627E5DF48C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Verify copyright </a:t>
          </a:r>
        </a:p>
      </dgm:t>
    </dgm:pt>
    <dgm:pt modelId="{25F7A978-506C-4621-A11B-A85B3AEED286}" type="parTrans" cxnId="{2CA51DF0-0BC9-4C6D-A4DE-4A115E21013A}">
      <dgm:prSet/>
      <dgm:spPr/>
      <dgm:t>
        <a:bodyPr/>
        <a:lstStyle/>
        <a:p>
          <a:endParaRPr lang="en-US"/>
        </a:p>
      </dgm:t>
    </dgm:pt>
    <dgm:pt modelId="{C8276FC9-3777-48CD-8872-0C8127BB4B18}" type="sibTrans" cxnId="{2CA51DF0-0BC9-4C6D-A4DE-4A115E2101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703E2D-A4D7-446A-B3C5-785F7B6B35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Deploy encryption tools</a:t>
          </a:r>
        </a:p>
      </dgm:t>
    </dgm:pt>
    <dgm:pt modelId="{30B97223-2A91-47F0-BBEA-F5B15E18797E}" type="parTrans" cxnId="{A5BE18BE-3CD0-4F76-AC10-213427BB0CA7}">
      <dgm:prSet/>
      <dgm:spPr/>
      <dgm:t>
        <a:bodyPr/>
        <a:lstStyle/>
        <a:p>
          <a:endParaRPr lang="en-US"/>
        </a:p>
      </dgm:t>
    </dgm:pt>
    <dgm:pt modelId="{AE5066AE-DD09-4CD1-84BC-1F066CB14D51}" type="sibTrans" cxnId="{A5BE18BE-3CD0-4F76-AC10-213427BB0CA7}">
      <dgm:prSet/>
      <dgm:spPr/>
      <dgm:t>
        <a:bodyPr/>
        <a:lstStyle/>
        <a:p>
          <a:endParaRPr lang="en-US"/>
        </a:p>
      </dgm:t>
    </dgm:pt>
    <dgm:pt modelId="{4A581680-603E-4837-B7D0-6E1AD393EC7A}" type="pres">
      <dgm:prSet presAssocID="{78E9A7D4-54DE-48AB-8AB7-E6ADBE7C6012}" presName="root" presStyleCnt="0">
        <dgm:presLayoutVars>
          <dgm:dir/>
          <dgm:resizeHandles val="exact"/>
        </dgm:presLayoutVars>
      </dgm:prSet>
      <dgm:spPr/>
    </dgm:pt>
    <dgm:pt modelId="{E647FC5B-5C5B-42D1-9536-8BE24EC616E3}" type="pres">
      <dgm:prSet presAssocID="{BFF6CC13-2DB3-4818-A0EB-0C2363BCC20B}" presName="compNode" presStyleCnt="0"/>
      <dgm:spPr/>
    </dgm:pt>
    <dgm:pt modelId="{1C56B189-C23C-45AB-B00F-D6AE8C256FD6}" type="pres">
      <dgm:prSet presAssocID="{BFF6CC13-2DB3-4818-A0EB-0C2363BCC20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D85D722-D11B-4D5F-9519-FDB130A42933}" type="pres">
      <dgm:prSet presAssocID="{BFF6CC13-2DB3-4818-A0EB-0C2363BCC20B}" presName="spaceRect" presStyleCnt="0"/>
      <dgm:spPr/>
    </dgm:pt>
    <dgm:pt modelId="{298C00AD-D5D8-4216-9F07-89E6038B7D06}" type="pres">
      <dgm:prSet presAssocID="{BFF6CC13-2DB3-4818-A0EB-0C2363BCC20B}" presName="textRect" presStyleLbl="revTx" presStyleIdx="0" presStyleCnt="6">
        <dgm:presLayoutVars>
          <dgm:chMax val="1"/>
          <dgm:chPref val="1"/>
        </dgm:presLayoutVars>
      </dgm:prSet>
      <dgm:spPr/>
    </dgm:pt>
    <dgm:pt modelId="{A2032226-CD22-4F6F-8C57-346D94451E1F}" type="pres">
      <dgm:prSet presAssocID="{237A5BA3-7937-47D6-8421-495BF49E357C}" presName="sibTrans" presStyleCnt="0"/>
      <dgm:spPr/>
    </dgm:pt>
    <dgm:pt modelId="{49BC90CB-FA68-4639-A100-3AE287FCFED8}" type="pres">
      <dgm:prSet presAssocID="{4BF83970-4E97-4325-8B7C-AC9DC3B36049}" presName="compNode" presStyleCnt="0"/>
      <dgm:spPr/>
    </dgm:pt>
    <dgm:pt modelId="{69F1233D-B32E-41C9-BCAD-63B825E8770A}" type="pres">
      <dgm:prSet presAssocID="{4BF83970-4E97-4325-8B7C-AC9DC3B3604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564A01D8-8742-445D-832B-9516588F0530}" type="pres">
      <dgm:prSet presAssocID="{4BF83970-4E97-4325-8B7C-AC9DC3B36049}" presName="spaceRect" presStyleCnt="0"/>
      <dgm:spPr/>
    </dgm:pt>
    <dgm:pt modelId="{7664E2A3-4948-4B86-A39D-C3DEB05D98D6}" type="pres">
      <dgm:prSet presAssocID="{4BF83970-4E97-4325-8B7C-AC9DC3B36049}" presName="textRect" presStyleLbl="revTx" presStyleIdx="1" presStyleCnt="6">
        <dgm:presLayoutVars>
          <dgm:chMax val="1"/>
          <dgm:chPref val="1"/>
        </dgm:presLayoutVars>
      </dgm:prSet>
      <dgm:spPr/>
    </dgm:pt>
    <dgm:pt modelId="{8F62CCB2-2ED1-4C55-9C9C-D3B4A5386B2B}" type="pres">
      <dgm:prSet presAssocID="{DDF410F5-3094-4055-BC14-77F15F97765D}" presName="sibTrans" presStyleCnt="0"/>
      <dgm:spPr/>
    </dgm:pt>
    <dgm:pt modelId="{D44BC517-7635-482C-9F7F-7755DE52D6EE}" type="pres">
      <dgm:prSet presAssocID="{1609F901-D485-4C2E-A696-053DEA8F4AFB}" presName="compNode" presStyleCnt="0"/>
      <dgm:spPr/>
    </dgm:pt>
    <dgm:pt modelId="{9D9F0498-EA55-477E-B1D1-6063A15A8EBF}" type="pres">
      <dgm:prSet presAssocID="{1609F901-D485-4C2E-A696-053DEA8F4AF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096C58B5-ED86-4D90-B3B1-3F539AE3D8DC}" type="pres">
      <dgm:prSet presAssocID="{1609F901-D485-4C2E-A696-053DEA8F4AFB}" presName="spaceRect" presStyleCnt="0"/>
      <dgm:spPr/>
    </dgm:pt>
    <dgm:pt modelId="{2F87625B-3654-42BD-B39C-2161342F235D}" type="pres">
      <dgm:prSet presAssocID="{1609F901-D485-4C2E-A696-053DEA8F4AFB}" presName="textRect" presStyleLbl="revTx" presStyleIdx="2" presStyleCnt="6">
        <dgm:presLayoutVars>
          <dgm:chMax val="1"/>
          <dgm:chPref val="1"/>
        </dgm:presLayoutVars>
      </dgm:prSet>
      <dgm:spPr/>
    </dgm:pt>
    <dgm:pt modelId="{5BA118BC-FD07-4C69-B911-DC7C81E85AC4}" type="pres">
      <dgm:prSet presAssocID="{403571C8-2724-4F75-B84F-BA63A8FB2E1B}" presName="sibTrans" presStyleCnt="0"/>
      <dgm:spPr/>
    </dgm:pt>
    <dgm:pt modelId="{CA72BBA9-987C-4C6C-9DBB-D100F32A2DE4}" type="pres">
      <dgm:prSet presAssocID="{7508FF0D-2BB2-4700-B58F-DC1439D330E4}" presName="compNode" presStyleCnt="0"/>
      <dgm:spPr/>
    </dgm:pt>
    <dgm:pt modelId="{5B020049-0F48-4317-91A6-EB043F936E13}" type="pres">
      <dgm:prSet presAssocID="{7508FF0D-2BB2-4700-B58F-DC1439D330E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937B36C-7C5A-4A32-93D6-E16F6E18F637}" type="pres">
      <dgm:prSet presAssocID="{7508FF0D-2BB2-4700-B58F-DC1439D330E4}" presName="spaceRect" presStyleCnt="0"/>
      <dgm:spPr/>
    </dgm:pt>
    <dgm:pt modelId="{08847C61-4372-41D8-90E1-1B37B45425D6}" type="pres">
      <dgm:prSet presAssocID="{7508FF0D-2BB2-4700-B58F-DC1439D330E4}" presName="textRect" presStyleLbl="revTx" presStyleIdx="3" presStyleCnt="6">
        <dgm:presLayoutVars>
          <dgm:chMax val="1"/>
          <dgm:chPref val="1"/>
        </dgm:presLayoutVars>
      </dgm:prSet>
      <dgm:spPr/>
    </dgm:pt>
    <dgm:pt modelId="{5FC3799A-B35D-493E-939D-2EEBD82C9266}" type="pres">
      <dgm:prSet presAssocID="{AD25C33E-4F42-4D0B-A291-896619638D17}" presName="sibTrans" presStyleCnt="0"/>
      <dgm:spPr/>
    </dgm:pt>
    <dgm:pt modelId="{CC6574D2-7959-472F-B435-8914AC7FCA70}" type="pres">
      <dgm:prSet presAssocID="{A69DBF4E-A908-4F0F-A103-627E5DF48C34}" presName="compNode" presStyleCnt="0"/>
      <dgm:spPr/>
    </dgm:pt>
    <dgm:pt modelId="{AC0A4603-70E6-468E-B7D9-1BA73BFF65D2}" type="pres">
      <dgm:prSet presAssocID="{A69DBF4E-A908-4F0F-A103-627E5DF48C3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4DE7EA2-B578-43E4-AF36-4450CDE24483}" type="pres">
      <dgm:prSet presAssocID="{A69DBF4E-A908-4F0F-A103-627E5DF48C34}" presName="spaceRect" presStyleCnt="0"/>
      <dgm:spPr/>
    </dgm:pt>
    <dgm:pt modelId="{306895A5-905C-4D1B-8A23-FC0723746A9E}" type="pres">
      <dgm:prSet presAssocID="{A69DBF4E-A908-4F0F-A103-627E5DF48C34}" presName="textRect" presStyleLbl="revTx" presStyleIdx="4" presStyleCnt="6">
        <dgm:presLayoutVars>
          <dgm:chMax val="1"/>
          <dgm:chPref val="1"/>
        </dgm:presLayoutVars>
      </dgm:prSet>
      <dgm:spPr/>
    </dgm:pt>
    <dgm:pt modelId="{C3EA8F97-DCB8-44F6-A197-774B146F4DAE}" type="pres">
      <dgm:prSet presAssocID="{C8276FC9-3777-48CD-8872-0C8127BB4B18}" presName="sibTrans" presStyleCnt="0"/>
      <dgm:spPr/>
    </dgm:pt>
    <dgm:pt modelId="{77B44C1F-F860-4BE3-B5F4-40F18EE63D94}" type="pres">
      <dgm:prSet presAssocID="{3E703E2D-A4D7-446A-B3C5-785F7B6B355C}" presName="compNode" presStyleCnt="0"/>
      <dgm:spPr/>
    </dgm:pt>
    <dgm:pt modelId="{B1D9B50F-6401-4C41-955D-161E3D06785C}" type="pres">
      <dgm:prSet presAssocID="{3E703E2D-A4D7-446A-B3C5-785F7B6B355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96A1A8F-FD36-4C23-948B-3D2F5F19EA87}" type="pres">
      <dgm:prSet presAssocID="{3E703E2D-A4D7-446A-B3C5-785F7B6B355C}" presName="spaceRect" presStyleCnt="0"/>
      <dgm:spPr/>
    </dgm:pt>
    <dgm:pt modelId="{0153AD33-0561-4810-BD29-D5A00536A8D5}" type="pres">
      <dgm:prSet presAssocID="{3E703E2D-A4D7-446A-B3C5-785F7B6B355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23FF01C-DE36-427C-8DF4-4682D7209046}" srcId="{78E9A7D4-54DE-48AB-8AB7-E6ADBE7C6012}" destId="{BFF6CC13-2DB3-4818-A0EB-0C2363BCC20B}" srcOrd="0" destOrd="0" parTransId="{938CFF9C-FA1D-4B31-8556-8E98B4053BE1}" sibTransId="{237A5BA3-7937-47D6-8421-495BF49E357C}"/>
    <dgm:cxn modelId="{DF49432A-8A94-4FB6-96B7-EB7DE7215E59}" srcId="{78E9A7D4-54DE-48AB-8AB7-E6ADBE7C6012}" destId="{4BF83970-4E97-4325-8B7C-AC9DC3B36049}" srcOrd="1" destOrd="0" parTransId="{860B0386-46B7-4DBC-8813-EE459063FFB6}" sibTransId="{DDF410F5-3094-4055-BC14-77F15F97765D}"/>
    <dgm:cxn modelId="{193E6139-8F69-1E43-B289-FA0E94F25F8A}" type="presOf" srcId="{A69DBF4E-A908-4F0F-A103-627E5DF48C34}" destId="{306895A5-905C-4D1B-8A23-FC0723746A9E}" srcOrd="0" destOrd="0" presId="urn:microsoft.com/office/officeart/2018/2/layout/IconLabelList"/>
    <dgm:cxn modelId="{2756BE6B-EFE5-5B45-86BC-A161605D11D7}" type="presOf" srcId="{7508FF0D-2BB2-4700-B58F-DC1439D330E4}" destId="{08847C61-4372-41D8-90E1-1B37B45425D6}" srcOrd="0" destOrd="0" presId="urn:microsoft.com/office/officeart/2018/2/layout/IconLabelList"/>
    <dgm:cxn modelId="{7D033C6F-1BF7-42E6-8CB5-D3E250B12DA5}" srcId="{78E9A7D4-54DE-48AB-8AB7-E6ADBE7C6012}" destId="{7508FF0D-2BB2-4700-B58F-DC1439D330E4}" srcOrd="3" destOrd="0" parTransId="{D89E6F11-81DA-4D0A-8F61-F98155C19AEF}" sibTransId="{AD25C33E-4F42-4D0B-A291-896619638D17}"/>
    <dgm:cxn modelId="{36710C86-6557-BA43-8B67-F359921EF2A1}" type="presOf" srcId="{3E703E2D-A4D7-446A-B3C5-785F7B6B355C}" destId="{0153AD33-0561-4810-BD29-D5A00536A8D5}" srcOrd="0" destOrd="0" presId="urn:microsoft.com/office/officeart/2018/2/layout/IconLabelList"/>
    <dgm:cxn modelId="{603B8F9E-6830-2B46-B510-0A8A11476700}" type="presOf" srcId="{BFF6CC13-2DB3-4818-A0EB-0C2363BCC20B}" destId="{298C00AD-D5D8-4216-9F07-89E6038B7D06}" srcOrd="0" destOrd="0" presId="urn:microsoft.com/office/officeart/2018/2/layout/IconLabelList"/>
    <dgm:cxn modelId="{F67D78A6-201B-B844-BEC6-76E7413AE7B9}" type="presOf" srcId="{4BF83970-4E97-4325-8B7C-AC9DC3B36049}" destId="{7664E2A3-4948-4B86-A39D-C3DEB05D98D6}" srcOrd="0" destOrd="0" presId="urn:microsoft.com/office/officeart/2018/2/layout/IconLabelList"/>
    <dgm:cxn modelId="{B973CFAB-E7AA-F54E-B267-8359DF511BFD}" type="presOf" srcId="{78E9A7D4-54DE-48AB-8AB7-E6ADBE7C6012}" destId="{4A581680-603E-4837-B7D0-6E1AD393EC7A}" srcOrd="0" destOrd="0" presId="urn:microsoft.com/office/officeart/2018/2/layout/IconLabelList"/>
    <dgm:cxn modelId="{A5BE18BE-3CD0-4F76-AC10-213427BB0CA7}" srcId="{78E9A7D4-54DE-48AB-8AB7-E6ADBE7C6012}" destId="{3E703E2D-A4D7-446A-B3C5-785F7B6B355C}" srcOrd="5" destOrd="0" parTransId="{30B97223-2A91-47F0-BBEA-F5B15E18797E}" sibTransId="{AE5066AE-DD09-4CD1-84BC-1F066CB14D51}"/>
    <dgm:cxn modelId="{13E0CADE-8DE7-644F-80C6-A1B74C5D108C}" type="presOf" srcId="{1609F901-D485-4C2E-A696-053DEA8F4AFB}" destId="{2F87625B-3654-42BD-B39C-2161342F235D}" srcOrd="0" destOrd="0" presId="urn:microsoft.com/office/officeart/2018/2/layout/IconLabelList"/>
    <dgm:cxn modelId="{2CA51DF0-0BC9-4C6D-A4DE-4A115E21013A}" srcId="{78E9A7D4-54DE-48AB-8AB7-E6ADBE7C6012}" destId="{A69DBF4E-A908-4F0F-A103-627E5DF48C34}" srcOrd="4" destOrd="0" parTransId="{25F7A978-506C-4621-A11B-A85B3AEED286}" sibTransId="{C8276FC9-3777-48CD-8872-0C8127BB4B18}"/>
    <dgm:cxn modelId="{95B76BF6-276C-40A7-88D3-225E7CD10590}" srcId="{78E9A7D4-54DE-48AB-8AB7-E6ADBE7C6012}" destId="{1609F901-D485-4C2E-A696-053DEA8F4AFB}" srcOrd="2" destOrd="0" parTransId="{1715BCDB-4CB6-4479-93E6-C67EECFD8E3D}" sibTransId="{403571C8-2724-4F75-B84F-BA63A8FB2E1B}"/>
    <dgm:cxn modelId="{B4A849D2-1F11-8942-9A06-0AE8FC0DB7CF}" type="presParOf" srcId="{4A581680-603E-4837-B7D0-6E1AD393EC7A}" destId="{E647FC5B-5C5B-42D1-9536-8BE24EC616E3}" srcOrd="0" destOrd="0" presId="urn:microsoft.com/office/officeart/2018/2/layout/IconLabelList"/>
    <dgm:cxn modelId="{16A147C0-BFB3-9142-BEEC-34405CE58805}" type="presParOf" srcId="{E647FC5B-5C5B-42D1-9536-8BE24EC616E3}" destId="{1C56B189-C23C-45AB-B00F-D6AE8C256FD6}" srcOrd="0" destOrd="0" presId="urn:microsoft.com/office/officeart/2018/2/layout/IconLabelList"/>
    <dgm:cxn modelId="{86CDCEDF-DCE5-1A4D-B3B0-5DA7D49F8F43}" type="presParOf" srcId="{E647FC5B-5C5B-42D1-9536-8BE24EC616E3}" destId="{3D85D722-D11B-4D5F-9519-FDB130A42933}" srcOrd="1" destOrd="0" presId="urn:microsoft.com/office/officeart/2018/2/layout/IconLabelList"/>
    <dgm:cxn modelId="{429C75F4-5201-0B49-AC73-37F4D8E035B0}" type="presParOf" srcId="{E647FC5B-5C5B-42D1-9536-8BE24EC616E3}" destId="{298C00AD-D5D8-4216-9F07-89E6038B7D06}" srcOrd="2" destOrd="0" presId="urn:microsoft.com/office/officeart/2018/2/layout/IconLabelList"/>
    <dgm:cxn modelId="{2B045D3B-7122-E342-AF79-3F369AB0AAFF}" type="presParOf" srcId="{4A581680-603E-4837-B7D0-6E1AD393EC7A}" destId="{A2032226-CD22-4F6F-8C57-346D94451E1F}" srcOrd="1" destOrd="0" presId="urn:microsoft.com/office/officeart/2018/2/layout/IconLabelList"/>
    <dgm:cxn modelId="{9C589E33-1ED8-6345-9E3A-43F78C8E7878}" type="presParOf" srcId="{4A581680-603E-4837-B7D0-6E1AD393EC7A}" destId="{49BC90CB-FA68-4639-A100-3AE287FCFED8}" srcOrd="2" destOrd="0" presId="urn:microsoft.com/office/officeart/2018/2/layout/IconLabelList"/>
    <dgm:cxn modelId="{9E7396C8-AC44-D547-B997-E0724C4721A9}" type="presParOf" srcId="{49BC90CB-FA68-4639-A100-3AE287FCFED8}" destId="{69F1233D-B32E-41C9-BCAD-63B825E8770A}" srcOrd="0" destOrd="0" presId="urn:microsoft.com/office/officeart/2018/2/layout/IconLabelList"/>
    <dgm:cxn modelId="{8D921235-77AC-6248-B0B5-D5169218D91D}" type="presParOf" srcId="{49BC90CB-FA68-4639-A100-3AE287FCFED8}" destId="{564A01D8-8742-445D-832B-9516588F0530}" srcOrd="1" destOrd="0" presId="urn:microsoft.com/office/officeart/2018/2/layout/IconLabelList"/>
    <dgm:cxn modelId="{E1D633E5-0F51-1C47-995A-495D9437962A}" type="presParOf" srcId="{49BC90CB-FA68-4639-A100-3AE287FCFED8}" destId="{7664E2A3-4948-4B86-A39D-C3DEB05D98D6}" srcOrd="2" destOrd="0" presId="urn:microsoft.com/office/officeart/2018/2/layout/IconLabelList"/>
    <dgm:cxn modelId="{A8DB144E-A720-5B4F-A3AD-84823DCE112D}" type="presParOf" srcId="{4A581680-603E-4837-B7D0-6E1AD393EC7A}" destId="{8F62CCB2-2ED1-4C55-9C9C-D3B4A5386B2B}" srcOrd="3" destOrd="0" presId="urn:microsoft.com/office/officeart/2018/2/layout/IconLabelList"/>
    <dgm:cxn modelId="{634597FC-162F-7B45-B3EE-18054465081D}" type="presParOf" srcId="{4A581680-603E-4837-B7D0-6E1AD393EC7A}" destId="{D44BC517-7635-482C-9F7F-7755DE52D6EE}" srcOrd="4" destOrd="0" presId="urn:microsoft.com/office/officeart/2018/2/layout/IconLabelList"/>
    <dgm:cxn modelId="{BD8CBB94-70BD-4D4D-910C-85AB5E905E30}" type="presParOf" srcId="{D44BC517-7635-482C-9F7F-7755DE52D6EE}" destId="{9D9F0498-EA55-477E-B1D1-6063A15A8EBF}" srcOrd="0" destOrd="0" presId="urn:microsoft.com/office/officeart/2018/2/layout/IconLabelList"/>
    <dgm:cxn modelId="{4FE99D47-736C-AB43-AE0F-A1B53A12E29E}" type="presParOf" srcId="{D44BC517-7635-482C-9F7F-7755DE52D6EE}" destId="{096C58B5-ED86-4D90-B3B1-3F539AE3D8DC}" srcOrd="1" destOrd="0" presId="urn:microsoft.com/office/officeart/2018/2/layout/IconLabelList"/>
    <dgm:cxn modelId="{40CCC3CE-F279-0D47-AA40-0B770116B1F7}" type="presParOf" srcId="{D44BC517-7635-482C-9F7F-7755DE52D6EE}" destId="{2F87625B-3654-42BD-B39C-2161342F235D}" srcOrd="2" destOrd="0" presId="urn:microsoft.com/office/officeart/2018/2/layout/IconLabelList"/>
    <dgm:cxn modelId="{C254582F-A905-1140-9090-8652A7D23A10}" type="presParOf" srcId="{4A581680-603E-4837-B7D0-6E1AD393EC7A}" destId="{5BA118BC-FD07-4C69-B911-DC7C81E85AC4}" srcOrd="5" destOrd="0" presId="urn:microsoft.com/office/officeart/2018/2/layout/IconLabelList"/>
    <dgm:cxn modelId="{F80EA24F-4CD2-BF4A-A46D-B64DE76966BE}" type="presParOf" srcId="{4A581680-603E-4837-B7D0-6E1AD393EC7A}" destId="{CA72BBA9-987C-4C6C-9DBB-D100F32A2DE4}" srcOrd="6" destOrd="0" presId="urn:microsoft.com/office/officeart/2018/2/layout/IconLabelList"/>
    <dgm:cxn modelId="{66F70BDD-56AB-4E45-9511-79E201A083E7}" type="presParOf" srcId="{CA72BBA9-987C-4C6C-9DBB-D100F32A2DE4}" destId="{5B020049-0F48-4317-91A6-EB043F936E13}" srcOrd="0" destOrd="0" presId="urn:microsoft.com/office/officeart/2018/2/layout/IconLabelList"/>
    <dgm:cxn modelId="{A4923E1D-AB09-B047-ABB6-CB51C2856BA1}" type="presParOf" srcId="{CA72BBA9-987C-4C6C-9DBB-D100F32A2DE4}" destId="{7937B36C-7C5A-4A32-93D6-E16F6E18F637}" srcOrd="1" destOrd="0" presId="urn:microsoft.com/office/officeart/2018/2/layout/IconLabelList"/>
    <dgm:cxn modelId="{E0D2032B-C58F-A742-83C6-8AF4A7E1B4C8}" type="presParOf" srcId="{CA72BBA9-987C-4C6C-9DBB-D100F32A2DE4}" destId="{08847C61-4372-41D8-90E1-1B37B45425D6}" srcOrd="2" destOrd="0" presId="urn:microsoft.com/office/officeart/2018/2/layout/IconLabelList"/>
    <dgm:cxn modelId="{2D1D945E-33FC-D741-B020-C32D796D972A}" type="presParOf" srcId="{4A581680-603E-4837-B7D0-6E1AD393EC7A}" destId="{5FC3799A-B35D-493E-939D-2EEBD82C9266}" srcOrd="7" destOrd="0" presId="urn:microsoft.com/office/officeart/2018/2/layout/IconLabelList"/>
    <dgm:cxn modelId="{8D1ADDA6-DB72-1340-B270-01AA76051A2D}" type="presParOf" srcId="{4A581680-603E-4837-B7D0-6E1AD393EC7A}" destId="{CC6574D2-7959-472F-B435-8914AC7FCA70}" srcOrd="8" destOrd="0" presId="urn:microsoft.com/office/officeart/2018/2/layout/IconLabelList"/>
    <dgm:cxn modelId="{C08A351F-4307-B042-903F-58B1B5F0C9D8}" type="presParOf" srcId="{CC6574D2-7959-472F-B435-8914AC7FCA70}" destId="{AC0A4603-70E6-468E-B7D9-1BA73BFF65D2}" srcOrd="0" destOrd="0" presId="urn:microsoft.com/office/officeart/2018/2/layout/IconLabelList"/>
    <dgm:cxn modelId="{050F98ED-858E-CA40-ACF3-8EFC3BFE58C4}" type="presParOf" srcId="{CC6574D2-7959-472F-B435-8914AC7FCA70}" destId="{B4DE7EA2-B578-43E4-AF36-4450CDE24483}" srcOrd="1" destOrd="0" presId="urn:microsoft.com/office/officeart/2018/2/layout/IconLabelList"/>
    <dgm:cxn modelId="{FCEF23DD-9196-4A4F-BA2F-B35332497D84}" type="presParOf" srcId="{CC6574D2-7959-472F-B435-8914AC7FCA70}" destId="{306895A5-905C-4D1B-8A23-FC0723746A9E}" srcOrd="2" destOrd="0" presId="urn:microsoft.com/office/officeart/2018/2/layout/IconLabelList"/>
    <dgm:cxn modelId="{6CE33786-7F9F-1641-8036-A66DA1C8F78F}" type="presParOf" srcId="{4A581680-603E-4837-B7D0-6E1AD393EC7A}" destId="{C3EA8F97-DCB8-44F6-A197-774B146F4DAE}" srcOrd="9" destOrd="0" presId="urn:microsoft.com/office/officeart/2018/2/layout/IconLabelList"/>
    <dgm:cxn modelId="{40577FDC-1408-4A48-B0D4-3D3A2C2FA544}" type="presParOf" srcId="{4A581680-603E-4837-B7D0-6E1AD393EC7A}" destId="{77B44C1F-F860-4BE3-B5F4-40F18EE63D94}" srcOrd="10" destOrd="0" presId="urn:microsoft.com/office/officeart/2018/2/layout/IconLabelList"/>
    <dgm:cxn modelId="{DB498586-939C-6C49-8256-3825F189689B}" type="presParOf" srcId="{77B44C1F-F860-4BE3-B5F4-40F18EE63D94}" destId="{B1D9B50F-6401-4C41-955D-161E3D06785C}" srcOrd="0" destOrd="0" presId="urn:microsoft.com/office/officeart/2018/2/layout/IconLabelList"/>
    <dgm:cxn modelId="{232763CE-6DCB-CE44-AED5-A7EA19786B94}" type="presParOf" srcId="{77B44C1F-F860-4BE3-B5F4-40F18EE63D94}" destId="{296A1A8F-FD36-4C23-948B-3D2F5F19EA87}" srcOrd="1" destOrd="0" presId="urn:microsoft.com/office/officeart/2018/2/layout/IconLabelList"/>
    <dgm:cxn modelId="{4FEAC30E-3D45-FE49-910F-CA1CB8165807}" type="presParOf" srcId="{77B44C1F-F860-4BE3-B5F4-40F18EE63D94}" destId="{0153AD33-0561-4810-BD29-D5A00536A8D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B7AE89-EA07-4DC9-86AB-F5C3AD1F3955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C5A0A72-5350-40B2-9095-31F5B8EE6E62}">
      <dgm:prSet/>
      <dgm:spPr/>
      <dgm:t>
        <a:bodyPr/>
        <a:lstStyle/>
        <a:p>
          <a:r>
            <a:rPr lang="en-US"/>
            <a:t>Contain</a:t>
          </a:r>
        </a:p>
      </dgm:t>
    </dgm:pt>
    <dgm:pt modelId="{2586007F-B772-4DD1-9362-6E70892EDCE8}" type="parTrans" cxnId="{E9F8475B-7B4E-43B0-84D1-3828221EB01F}">
      <dgm:prSet/>
      <dgm:spPr/>
      <dgm:t>
        <a:bodyPr/>
        <a:lstStyle/>
        <a:p>
          <a:endParaRPr lang="en-US"/>
        </a:p>
      </dgm:t>
    </dgm:pt>
    <dgm:pt modelId="{992CCB8A-E422-4629-93B3-5BC0F0C7CAEF}" type="sibTrans" cxnId="{E9F8475B-7B4E-43B0-84D1-3828221EB01F}">
      <dgm:prSet/>
      <dgm:spPr/>
      <dgm:t>
        <a:bodyPr/>
        <a:lstStyle/>
        <a:p>
          <a:endParaRPr lang="en-US"/>
        </a:p>
      </dgm:t>
    </dgm:pt>
    <dgm:pt modelId="{65F55F7E-C15C-425D-B300-BB87EC8FABBA}">
      <dgm:prSet/>
      <dgm:spPr/>
      <dgm:t>
        <a:bodyPr/>
        <a:lstStyle/>
        <a:p>
          <a:pPr>
            <a:buNone/>
          </a:pPr>
          <a:r>
            <a:rPr lang="en-US" dirty="0"/>
            <a:t>Contain the breach</a:t>
          </a:r>
        </a:p>
      </dgm:t>
    </dgm:pt>
    <dgm:pt modelId="{CB62A01C-FE2E-4028-B2F3-C2FF2F26539B}" type="parTrans" cxnId="{B2891030-3F31-4E48-B994-ADBCE355342F}">
      <dgm:prSet/>
      <dgm:spPr/>
      <dgm:t>
        <a:bodyPr/>
        <a:lstStyle/>
        <a:p>
          <a:endParaRPr lang="en-US"/>
        </a:p>
      </dgm:t>
    </dgm:pt>
    <dgm:pt modelId="{C2FBB0D1-1E06-4DB1-9A28-DAFC3CA8C65A}" type="sibTrans" cxnId="{B2891030-3F31-4E48-B994-ADBCE355342F}">
      <dgm:prSet/>
      <dgm:spPr/>
      <dgm:t>
        <a:bodyPr/>
        <a:lstStyle/>
        <a:p>
          <a:endParaRPr lang="en-US"/>
        </a:p>
      </dgm:t>
    </dgm:pt>
    <dgm:pt modelId="{0194D439-9186-4E7B-B26E-D97027076F2B}">
      <dgm:prSet/>
      <dgm:spPr/>
      <dgm:t>
        <a:bodyPr/>
        <a:lstStyle/>
        <a:p>
          <a:r>
            <a:rPr lang="en-US"/>
            <a:t>Investigate</a:t>
          </a:r>
        </a:p>
      </dgm:t>
    </dgm:pt>
    <dgm:pt modelId="{26ABDF26-EADB-4542-8D81-E6952D1318DE}" type="parTrans" cxnId="{D843D8AF-D38B-4B98-B1E3-7842663FC87A}">
      <dgm:prSet/>
      <dgm:spPr/>
      <dgm:t>
        <a:bodyPr/>
        <a:lstStyle/>
        <a:p>
          <a:endParaRPr lang="en-US"/>
        </a:p>
      </dgm:t>
    </dgm:pt>
    <dgm:pt modelId="{D2C0EFBC-556E-43DC-9A9F-4EEF36CCF618}" type="sibTrans" cxnId="{D843D8AF-D38B-4B98-B1E3-7842663FC87A}">
      <dgm:prSet/>
      <dgm:spPr/>
      <dgm:t>
        <a:bodyPr/>
        <a:lstStyle/>
        <a:p>
          <a:endParaRPr lang="en-US"/>
        </a:p>
      </dgm:t>
    </dgm:pt>
    <dgm:pt modelId="{AE57CA58-6D39-40E1-8A17-27E4EB73C18E}">
      <dgm:prSet/>
      <dgm:spPr/>
      <dgm:t>
        <a:bodyPr/>
        <a:lstStyle/>
        <a:p>
          <a:pPr>
            <a:buNone/>
          </a:pPr>
          <a:r>
            <a:rPr lang="en-US"/>
            <a:t>Investigate the scope</a:t>
          </a:r>
        </a:p>
      </dgm:t>
    </dgm:pt>
    <dgm:pt modelId="{98104D45-C44D-4014-A51B-066BD0985A6C}" type="parTrans" cxnId="{7B0880CA-7BD7-4230-9D46-08F7DF00ABBD}">
      <dgm:prSet/>
      <dgm:spPr/>
      <dgm:t>
        <a:bodyPr/>
        <a:lstStyle/>
        <a:p>
          <a:endParaRPr lang="en-US"/>
        </a:p>
      </dgm:t>
    </dgm:pt>
    <dgm:pt modelId="{ABA78B28-3510-402B-AE4F-DC2FFBD2EE48}" type="sibTrans" cxnId="{7B0880CA-7BD7-4230-9D46-08F7DF00ABBD}">
      <dgm:prSet/>
      <dgm:spPr/>
      <dgm:t>
        <a:bodyPr/>
        <a:lstStyle/>
        <a:p>
          <a:endParaRPr lang="en-US"/>
        </a:p>
      </dgm:t>
    </dgm:pt>
    <dgm:pt modelId="{8ECE77D9-194E-46A8-9D1A-FEED6C2BCA84}">
      <dgm:prSet/>
      <dgm:spPr/>
      <dgm:t>
        <a:bodyPr/>
        <a:lstStyle/>
        <a:p>
          <a:r>
            <a:rPr lang="en-US"/>
            <a:t>Notify</a:t>
          </a:r>
        </a:p>
      </dgm:t>
    </dgm:pt>
    <dgm:pt modelId="{B9F3FE17-EA18-47C5-A016-6F9C7855BB98}" type="parTrans" cxnId="{09B58B56-36A4-49C8-AF38-1A75BFA1E647}">
      <dgm:prSet/>
      <dgm:spPr/>
      <dgm:t>
        <a:bodyPr/>
        <a:lstStyle/>
        <a:p>
          <a:endParaRPr lang="en-US"/>
        </a:p>
      </dgm:t>
    </dgm:pt>
    <dgm:pt modelId="{0B56714B-30B4-4251-A8FF-BEC9317EC316}" type="sibTrans" cxnId="{09B58B56-36A4-49C8-AF38-1A75BFA1E647}">
      <dgm:prSet/>
      <dgm:spPr/>
      <dgm:t>
        <a:bodyPr/>
        <a:lstStyle/>
        <a:p>
          <a:endParaRPr lang="en-US"/>
        </a:p>
      </dgm:t>
    </dgm:pt>
    <dgm:pt modelId="{7CB90952-9A41-47ED-B294-356DEBC887B3}">
      <dgm:prSet/>
      <dgm:spPr/>
      <dgm:t>
        <a:bodyPr/>
        <a:lstStyle/>
        <a:p>
          <a:pPr>
            <a:buNone/>
          </a:pPr>
          <a:r>
            <a:rPr lang="en-US"/>
            <a:t>Notify relevant parties</a:t>
          </a:r>
        </a:p>
      </dgm:t>
    </dgm:pt>
    <dgm:pt modelId="{D4A1D654-0B10-48A3-AF36-A78CD7F6E125}" type="parTrans" cxnId="{2A27B32F-3690-4779-A021-9B3FEAF18C88}">
      <dgm:prSet/>
      <dgm:spPr/>
      <dgm:t>
        <a:bodyPr/>
        <a:lstStyle/>
        <a:p>
          <a:endParaRPr lang="en-US"/>
        </a:p>
      </dgm:t>
    </dgm:pt>
    <dgm:pt modelId="{366DCA8F-A6A0-4623-9F47-22FBB1C5074D}" type="sibTrans" cxnId="{2A27B32F-3690-4779-A021-9B3FEAF18C88}">
      <dgm:prSet/>
      <dgm:spPr/>
      <dgm:t>
        <a:bodyPr/>
        <a:lstStyle/>
        <a:p>
          <a:endParaRPr lang="en-US"/>
        </a:p>
      </dgm:t>
    </dgm:pt>
    <dgm:pt modelId="{E189BB98-C8E1-4406-B252-57318FD648F7}">
      <dgm:prSet/>
      <dgm:spPr/>
      <dgm:t>
        <a:bodyPr/>
        <a:lstStyle/>
        <a:p>
          <a:r>
            <a:rPr lang="en-US"/>
            <a:t>Implement</a:t>
          </a:r>
        </a:p>
      </dgm:t>
    </dgm:pt>
    <dgm:pt modelId="{951D1E32-00AB-4311-A207-789C2648A418}" type="parTrans" cxnId="{8CF6BBB0-B37A-47F2-ABB2-B2CB82F884BC}">
      <dgm:prSet/>
      <dgm:spPr/>
      <dgm:t>
        <a:bodyPr/>
        <a:lstStyle/>
        <a:p>
          <a:endParaRPr lang="en-US"/>
        </a:p>
      </dgm:t>
    </dgm:pt>
    <dgm:pt modelId="{1C14901A-7A2A-40E2-9564-5D25419AB2D4}" type="sibTrans" cxnId="{8CF6BBB0-B37A-47F2-ABB2-B2CB82F884BC}">
      <dgm:prSet/>
      <dgm:spPr/>
      <dgm:t>
        <a:bodyPr/>
        <a:lstStyle/>
        <a:p>
          <a:endParaRPr lang="en-US"/>
        </a:p>
      </dgm:t>
    </dgm:pt>
    <dgm:pt modelId="{5249AA21-6324-46F5-91AF-BC92D85914E9}">
      <dgm:prSet/>
      <dgm:spPr/>
      <dgm:t>
        <a:bodyPr/>
        <a:lstStyle/>
        <a:p>
          <a:pPr>
            <a:buNone/>
          </a:pPr>
          <a:r>
            <a:rPr lang="en-US" dirty="0"/>
            <a:t>Implement patches &amp; fixes</a:t>
          </a:r>
        </a:p>
      </dgm:t>
    </dgm:pt>
    <dgm:pt modelId="{E674C087-3C56-41E5-BC5F-8857516728DF}" type="parTrans" cxnId="{A229C403-19DC-4EF8-9742-2021A89FC9BB}">
      <dgm:prSet/>
      <dgm:spPr/>
      <dgm:t>
        <a:bodyPr/>
        <a:lstStyle/>
        <a:p>
          <a:endParaRPr lang="en-US"/>
        </a:p>
      </dgm:t>
    </dgm:pt>
    <dgm:pt modelId="{291FCABE-A43D-47BF-AC03-99B9219DF604}" type="sibTrans" cxnId="{A229C403-19DC-4EF8-9742-2021A89FC9BB}">
      <dgm:prSet/>
      <dgm:spPr/>
      <dgm:t>
        <a:bodyPr/>
        <a:lstStyle/>
        <a:p>
          <a:endParaRPr lang="en-US"/>
        </a:p>
      </dgm:t>
    </dgm:pt>
    <dgm:pt modelId="{DC3A0286-4644-4C13-9F51-1C9AFC7BDE91}">
      <dgm:prSet/>
      <dgm:spPr/>
      <dgm:t>
        <a:bodyPr/>
        <a:lstStyle/>
        <a:p>
          <a:r>
            <a:rPr lang="en-US"/>
            <a:t>Review</a:t>
          </a:r>
        </a:p>
      </dgm:t>
    </dgm:pt>
    <dgm:pt modelId="{AF348FA3-231F-42B8-A10E-C04AF06BFD2F}" type="parTrans" cxnId="{DBF1C8B4-0785-4BB6-BF89-42FF541152DC}">
      <dgm:prSet/>
      <dgm:spPr/>
      <dgm:t>
        <a:bodyPr/>
        <a:lstStyle/>
        <a:p>
          <a:endParaRPr lang="en-US"/>
        </a:p>
      </dgm:t>
    </dgm:pt>
    <dgm:pt modelId="{E3346E0F-7316-49A0-8715-64F1ABA5AD7C}" type="sibTrans" cxnId="{DBF1C8B4-0785-4BB6-BF89-42FF541152DC}">
      <dgm:prSet/>
      <dgm:spPr/>
      <dgm:t>
        <a:bodyPr/>
        <a:lstStyle/>
        <a:p>
          <a:endParaRPr lang="en-US"/>
        </a:p>
      </dgm:t>
    </dgm:pt>
    <dgm:pt modelId="{9E8E6738-97C1-47AE-99A6-B9D3656B7015}">
      <dgm:prSet/>
      <dgm:spPr/>
      <dgm:t>
        <a:bodyPr/>
        <a:lstStyle/>
        <a:p>
          <a:pPr>
            <a:buNone/>
          </a:pPr>
          <a:r>
            <a:rPr lang="en-US"/>
            <a:t>Review access controls</a:t>
          </a:r>
        </a:p>
      </dgm:t>
    </dgm:pt>
    <dgm:pt modelId="{E5817A76-B195-45D4-81AB-980818BEFE81}" type="parTrans" cxnId="{CA268BBE-499F-42F0-8780-883213FF5E29}">
      <dgm:prSet/>
      <dgm:spPr/>
      <dgm:t>
        <a:bodyPr/>
        <a:lstStyle/>
        <a:p>
          <a:endParaRPr lang="en-US"/>
        </a:p>
      </dgm:t>
    </dgm:pt>
    <dgm:pt modelId="{A8B3AB03-8D15-452C-AD59-A7CF40E928D1}" type="sibTrans" cxnId="{CA268BBE-499F-42F0-8780-883213FF5E29}">
      <dgm:prSet/>
      <dgm:spPr/>
      <dgm:t>
        <a:bodyPr/>
        <a:lstStyle/>
        <a:p>
          <a:endParaRPr lang="en-US"/>
        </a:p>
      </dgm:t>
    </dgm:pt>
    <dgm:pt modelId="{7A13E738-A441-46E1-9729-69DB8FBC3884}">
      <dgm:prSet/>
      <dgm:spPr/>
      <dgm:t>
        <a:bodyPr/>
        <a:lstStyle/>
        <a:p>
          <a:r>
            <a:rPr lang="en-US"/>
            <a:t>Improve</a:t>
          </a:r>
        </a:p>
      </dgm:t>
    </dgm:pt>
    <dgm:pt modelId="{337E3679-5D02-464A-A82A-0B0ACD6CF859}" type="parTrans" cxnId="{121E2D21-157C-4646-8DE3-B8523077F61B}">
      <dgm:prSet/>
      <dgm:spPr/>
      <dgm:t>
        <a:bodyPr/>
        <a:lstStyle/>
        <a:p>
          <a:endParaRPr lang="en-US"/>
        </a:p>
      </dgm:t>
    </dgm:pt>
    <dgm:pt modelId="{73335A1C-30EF-420C-A6D8-03191AD9AD1A}" type="sibTrans" cxnId="{121E2D21-157C-4646-8DE3-B8523077F61B}">
      <dgm:prSet/>
      <dgm:spPr/>
      <dgm:t>
        <a:bodyPr/>
        <a:lstStyle/>
        <a:p>
          <a:endParaRPr lang="en-US"/>
        </a:p>
      </dgm:t>
    </dgm:pt>
    <dgm:pt modelId="{A22C3558-B800-4A8B-BF06-B5521939F8C4}">
      <dgm:prSet/>
      <dgm:spPr/>
      <dgm:t>
        <a:bodyPr/>
        <a:lstStyle/>
        <a:p>
          <a:pPr>
            <a:buNone/>
          </a:pPr>
          <a:r>
            <a:rPr lang="en-US"/>
            <a:t>Improve monitoring and detection</a:t>
          </a:r>
        </a:p>
      </dgm:t>
    </dgm:pt>
    <dgm:pt modelId="{0A78F2BF-6070-4965-B1C8-A712EC8487A8}" type="parTrans" cxnId="{57771EDA-BCAD-48A3-965A-FA79CBD37CA0}">
      <dgm:prSet/>
      <dgm:spPr/>
      <dgm:t>
        <a:bodyPr/>
        <a:lstStyle/>
        <a:p>
          <a:endParaRPr lang="en-US"/>
        </a:p>
      </dgm:t>
    </dgm:pt>
    <dgm:pt modelId="{ED2D0FCA-C34F-4807-A8FB-33E3465EC729}" type="sibTrans" cxnId="{57771EDA-BCAD-48A3-965A-FA79CBD37CA0}">
      <dgm:prSet/>
      <dgm:spPr/>
      <dgm:t>
        <a:bodyPr/>
        <a:lstStyle/>
        <a:p>
          <a:endParaRPr lang="en-US"/>
        </a:p>
      </dgm:t>
    </dgm:pt>
    <dgm:pt modelId="{677070C4-07AB-4D95-9BCE-A189430DCAF9}">
      <dgm:prSet/>
      <dgm:spPr/>
      <dgm:t>
        <a:bodyPr/>
        <a:lstStyle/>
        <a:p>
          <a:r>
            <a:rPr lang="en-US"/>
            <a:t>Review</a:t>
          </a:r>
        </a:p>
      </dgm:t>
    </dgm:pt>
    <dgm:pt modelId="{04B7AE62-2C64-4FFA-870D-9EC81A58C2FD}" type="parTrans" cxnId="{E6D617C5-552D-4EED-83C7-DD65DCC97A2C}">
      <dgm:prSet/>
      <dgm:spPr/>
      <dgm:t>
        <a:bodyPr/>
        <a:lstStyle/>
        <a:p>
          <a:endParaRPr lang="en-US"/>
        </a:p>
      </dgm:t>
    </dgm:pt>
    <dgm:pt modelId="{B58FB841-0EAC-46B3-8A65-24045DB53BCF}" type="sibTrans" cxnId="{E6D617C5-552D-4EED-83C7-DD65DCC97A2C}">
      <dgm:prSet/>
      <dgm:spPr/>
      <dgm:t>
        <a:bodyPr/>
        <a:lstStyle/>
        <a:p>
          <a:endParaRPr lang="en-US"/>
        </a:p>
      </dgm:t>
    </dgm:pt>
    <dgm:pt modelId="{1ADB6497-9502-4418-8D82-5B051691419B}">
      <dgm:prSet/>
      <dgm:spPr/>
      <dgm:t>
        <a:bodyPr/>
        <a:lstStyle/>
        <a:p>
          <a:pPr>
            <a:buNone/>
          </a:pPr>
          <a:r>
            <a:rPr lang="en-US" dirty="0"/>
            <a:t>Review incident response plan</a:t>
          </a:r>
        </a:p>
      </dgm:t>
    </dgm:pt>
    <dgm:pt modelId="{1D1EEA7D-E011-4BBE-A88B-814083A1C4F4}" type="parTrans" cxnId="{DD5F0AC8-59B2-4DA7-849F-6D9363CD48E6}">
      <dgm:prSet/>
      <dgm:spPr/>
      <dgm:t>
        <a:bodyPr/>
        <a:lstStyle/>
        <a:p>
          <a:endParaRPr lang="en-US"/>
        </a:p>
      </dgm:t>
    </dgm:pt>
    <dgm:pt modelId="{815B910E-884B-4165-94C8-62DA9CCD6F05}" type="sibTrans" cxnId="{DD5F0AC8-59B2-4DA7-849F-6D9363CD48E6}">
      <dgm:prSet/>
      <dgm:spPr/>
      <dgm:t>
        <a:bodyPr/>
        <a:lstStyle/>
        <a:p>
          <a:endParaRPr lang="en-US"/>
        </a:p>
      </dgm:t>
    </dgm:pt>
    <dgm:pt modelId="{B2F8E8CF-B415-FF47-AF17-1B73126D7B3F}" type="pres">
      <dgm:prSet presAssocID="{81B7AE89-EA07-4DC9-86AB-F5C3AD1F3955}" presName="Name0" presStyleCnt="0">
        <dgm:presLayoutVars>
          <dgm:dir/>
          <dgm:animLvl val="lvl"/>
          <dgm:resizeHandles val="exact"/>
        </dgm:presLayoutVars>
      </dgm:prSet>
      <dgm:spPr/>
    </dgm:pt>
    <dgm:pt modelId="{11318EE9-D33C-9345-A0EE-38D437CDD51D}" type="pres">
      <dgm:prSet presAssocID="{5C5A0A72-5350-40B2-9095-31F5B8EE6E62}" presName="linNode" presStyleCnt="0"/>
      <dgm:spPr/>
    </dgm:pt>
    <dgm:pt modelId="{4FDDBE81-C7B5-5340-9D9F-A1AC67E892BA}" type="pres">
      <dgm:prSet presAssocID="{5C5A0A72-5350-40B2-9095-31F5B8EE6E62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A1D5EA4C-F40E-8F47-8532-1658F7A24885}" type="pres">
      <dgm:prSet presAssocID="{5C5A0A72-5350-40B2-9095-31F5B8EE6E62}" presName="descendantText" presStyleLbl="alignAccFollowNode1" presStyleIdx="0" presStyleCnt="7">
        <dgm:presLayoutVars>
          <dgm:bulletEnabled val="1"/>
        </dgm:presLayoutVars>
      </dgm:prSet>
      <dgm:spPr/>
    </dgm:pt>
    <dgm:pt modelId="{4D879643-FD95-C841-AA83-15AA8E46234D}" type="pres">
      <dgm:prSet presAssocID="{992CCB8A-E422-4629-93B3-5BC0F0C7CAEF}" presName="sp" presStyleCnt="0"/>
      <dgm:spPr/>
    </dgm:pt>
    <dgm:pt modelId="{248866E1-CA18-714F-9369-5F716843BE43}" type="pres">
      <dgm:prSet presAssocID="{0194D439-9186-4E7B-B26E-D97027076F2B}" presName="linNode" presStyleCnt="0"/>
      <dgm:spPr/>
    </dgm:pt>
    <dgm:pt modelId="{3DF2305C-D6C9-1947-898D-A4F1FEBCEF7F}" type="pres">
      <dgm:prSet presAssocID="{0194D439-9186-4E7B-B26E-D97027076F2B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DCF22C98-76E2-7541-A3E8-8FEC24641965}" type="pres">
      <dgm:prSet presAssocID="{0194D439-9186-4E7B-B26E-D97027076F2B}" presName="descendantText" presStyleLbl="alignAccFollowNode1" presStyleIdx="1" presStyleCnt="7">
        <dgm:presLayoutVars>
          <dgm:bulletEnabled val="1"/>
        </dgm:presLayoutVars>
      </dgm:prSet>
      <dgm:spPr/>
    </dgm:pt>
    <dgm:pt modelId="{243B4BC9-2C25-244B-8745-D37717D0EB66}" type="pres">
      <dgm:prSet presAssocID="{D2C0EFBC-556E-43DC-9A9F-4EEF36CCF618}" presName="sp" presStyleCnt="0"/>
      <dgm:spPr/>
    </dgm:pt>
    <dgm:pt modelId="{0EB42812-C753-3447-BC1E-FDA01C6D4302}" type="pres">
      <dgm:prSet presAssocID="{8ECE77D9-194E-46A8-9D1A-FEED6C2BCA84}" presName="linNode" presStyleCnt="0"/>
      <dgm:spPr/>
    </dgm:pt>
    <dgm:pt modelId="{37F765D8-5257-AB40-9BB1-B0664C8F224B}" type="pres">
      <dgm:prSet presAssocID="{8ECE77D9-194E-46A8-9D1A-FEED6C2BCA8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902937A9-88DC-8F4F-8871-9C060028922D}" type="pres">
      <dgm:prSet presAssocID="{8ECE77D9-194E-46A8-9D1A-FEED6C2BCA84}" presName="descendantText" presStyleLbl="alignAccFollowNode1" presStyleIdx="2" presStyleCnt="7">
        <dgm:presLayoutVars>
          <dgm:bulletEnabled val="1"/>
        </dgm:presLayoutVars>
      </dgm:prSet>
      <dgm:spPr/>
    </dgm:pt>
    <dgm:pt modelId="{C12E3630-0C97-6D44-97A4-3330F2998E86}" type="pres">
      <dgm:prSet presAssocID="{0B56714B-30B4-4251-A8FF-BEC9317EC316}" presName="sp" presStyleCnt="0"/>
      <dgm:spPr/>
    </dgm:pt>
    <dgm:pt modelId="{3E86DCE1-E450-0240-A71B-707C665EDF20}" type="pres">
      <dgm:prSet presAssocID="{E189BB98-C8E1-4406-B252-57318FD648F7}" presName="linNode" presStyleCnt="0"/>
      <dgm:spPr/>
    </dgm:pt>
    <dgm:pt modelId="{50B66010-8BD9-2346-8CCC-B09E0871EA59}" type="pres">
      <dgm:prSet presAssocID="{E189BB98-C8E1-4406-B252-57318FD648F7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365BAC94-4903-1941-8DB1-21E66FB2920E}" type="pres">
      <dgm:prSet presAssocID="{E189BB98-C8E1-4406-B252-57318FD648F7}" presName="descendantText" presStyleLbl="alignAccFollowNode1" presStyleIdx="3" presStyleCnt="7">
        <dgm:presLayoutVars>
          <dgm:bulletEnabled val="1"/>
        </dgm:presLayoutVars>
      </dgm:prSet>
      <dgm:spPr/>
    </dgm:pt>
    <dgm:pt modelId="{77B6B5E1-7388-FE41-AED0-610B3D0A393F}" type="pres">
      <dgm:prSet presAssocID="{1C14901A-7A2A-40E2-9564-5D25419AB2D4}" presName="sp" presStyleCnt="0"/>
      <dgm:spPr/>
    </dgm:pt>
    <dgm:pt modelId="{127FF996-EDDE-1D43-92F8-8D8C0C4443A4}" type="pres">
      <dgm:prSet presAssocID="{DC3A0286-4644-4C13-9F51-1C9AFC7BDE91}" presName="linNode" presStyleCnt="0"/>
      <dgm:spPr/>
    </dgm:pt>
    <dgm:pt modelId="{20525AC1-46B9-954F-A0B6-99F6916B8F86}" type="pres">
      <dgm:prSet presAssocID="{DC3A0286-4644-4C13-9F51-1C9AFC7BDE91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3808FDC-C0A1-774B-AA57-60302052FF0F}" type="pres">
      <dgm:prSet presAssocID="{DC3A0286-4644-4C13-9F51-1C9AFC7BDE91}" presName="descendantText" presStyleLbl="alignAccFollowNode1" presStyleIdx="4" presStyleCnt="7">
        <dgm:presLayoutVars>
          <dgm:bulletEnabled val="1"/>
        </dgm:presLayoutVars>
      </dgm:prSet>
      <dgm:spPr/>
    </dgm:pt>
    <dgm:pt modelId="{E342DEDD-5C7F-5A41-8517-952C40124299}" type="pres">
      <dgm:prSet presAssocID="{E3346E0F-7316-49A0-8715-64F1ABA5AD7C}" presName="sp" presStyleCnt="0"/>
      <dgm:spPr/>
    </dgm:pt>
    <dgm:pt modelId="{815A574E-DED9-9F4F-AED1-646D82DDCB18}" type="pres">
      <dgm:prSet presAssocID="{7A13E738-A441-46E1-9729-69DB8FBC3884}" presName="linNode" presStyleCnt="0"/>
      <dgm:spPr/>
    </dgm:pt>
    <dgm:pt modelId="{754C3B04-084B-4D41-887D-08ED979C4772}" type="pres">
      <dgm:prSet presAssocID="{7A13E738-A441-46E1-9729-69DB8FBC3884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3236318B-60E4-CD4F-952B-32D5B9DEF952}" type="pres">
      <dgm:prSet presAssocID="{7A13E738-A441-46E1-9729-69DB8FBC3884}" presName="descendantText" presStyleLbl="alignAccFollowNode1" presStyleIdx="5" presStyleCnt="7">
        <dgm:presLayoutVars>
          <dgm:bulletEnabled val="1"/>
        </dgm:presLayoutVars>
      </dgm:prSet>
      <dgm:spPr/>
    </dgm:pt>
    <dgm:pt modelId="{18A62F61-B42E-A140-94CE-477782D8BB1F}" type="pres">
      <dgm:prSet presAssocID="{73335A1C-30EF-420C-A6D8-03191AD9AD1A}" presName="sp" presStyleCnt="0"/>
      <dgm:spPr/>
    </dgm:pt>
    <dgm:pt modelId="{19D46886-1B99-5D44-970A-FF2D97538A72}" type="pres">
      <dgm:prSet presAssocID="{677070C4-07AB-4D95-9BCE-A189430DCAF9}" presName="linNode" presStyleCnt="0"/>
      <dgm:spPr/>
    </dgm:pt>
    <dgm:pt modelId="{51B50F1B-8F3A-384D-BCF1-7DEAF8C82E30}" type="pres">
      <dgm:prSet presAssocID="{677070C4-07AB-4D95-9BCE-A189430DCAF9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60FD84BC-F39F-D540-9698-82A0A259139D}" type="pres">
      <dgm:prSet presAssocID="{677070C4-07AB-4D95-9BCE-A189430DCAF9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A229C403-19DC-4EF8-9742-2021A89FC9BB}" srcId="{E189BB98-C8E1-4406-B252-57318FD648F7}" destId="{5249AA21-6324-46F5-91AF-BC92D85914E9}" srcOrd="0" destOrd="0" parTransId="{E674C087-3C56-41E5-BC5F-8857516728DF}" sibTransId="{291FCABE-A43D-47BF-AC03-99B9219DF604}"/>
    <dgm:cxn modelId="{AF85890D-59E3-8246-AE1C-D58EDCF19444}" type="presOf" srcId="{0194D439-9186-4E7B-B26E-D97027076F2B}" destId="{3DF2305C-D6C9-1947-898D-A4F1FEBCEF7F}" srcOrd="0" destOrd="0" presId="urn:microsoft.com/office/officeart/2005/8/layout/vList5"/>
    <dgm:cxn modelId="{8D151D15-EB30-2248-93A1-3330989767CD}" type="presOf" srcId="{5249AA21-6324-46F5-91AF-BC92D85914E9}" destId="{365BAC94-4903-1941-8DB1-21E66FB2920E}" srcOrd="0" destOrd="0" presId="urn:microsoft.com/office/officeart/2005/8/layout/vList5"/>
    <dgm:cxn modelId="{121E2D21-157C-4646-8DE3-B8523077F61B}" srcId="{81B7AE89-EA07-4DC9-86AB-F5C3AD1F3955}" destId="{7A13E738-A441-46E1-9729-69DB8FBC3884}" srcOrd="5" destOrd="0" parTransId="{337E3679-5D02-464A-A82A-0B0ACD6CF859}" sibTransId="{73335A1C-30EF-420C-A6D8-03191AD9AD1A}"/>
    <dgm:cxn modelId="{381E9D2C-D4A2-1B41-9C6E-B71B3BE39B7B}" type="presOf" srcId="{9E8E6738-97C1-47AE-99A6-B9D3656B7015}" destId="{C3808FDC-C0A1-774B-AA57-60302052FF0F}" srcOrd="0" destOrd="0" presId="urn:microsoft.com/office/officeart/2005/8/layout/vList5"/>
    <dgm:cxn modelId="{2A27B32F-3690-4779-A021-9B3FEAF18C88}" srcId="{8ECE77D9-194E-46A8-9D1A-FEED6C2BCA84}" destId="{7CB90952-9A41-47ED-B294-356DEBC887B3}" srcOrd="0" destOrd="0" parTransId="{D4A1D654-0B10-48A3-AF36-A78CD7F6E125}" sibTransId="{366DCA8F-A6A0-4623-9F47-22FBB1C5074D}"/>
    <dgm:cxn modelId="{B2891030-3F31-4E48-B994-ADBCE355342F}" srcId="{5C5A0A72-5350-40B2-9095-31F5B8EE6E62}" destId="{65F55F7E-C15C-425D-B300-BB87EC8FABBA}" srcOrd="0" destOrd="0" parTransId="{CB62A01C-FE2E-4028-B2F3-C2FF2F26539B}" sibTransId="{C2FBB0D1-1E06-4DB1-9A28-DAFC3CA8C65A}"/>
    <dgm:cxn modelId="{B86C3F3D-ECF7-D442-AFAB-DE53085EE134}" type="presOf" srcId="{AE57CA58-6D39-40E1-8A17-27E4EB73C18E}" destId="{DCF22C98-76E2-7541-A3E8-8FEC24641965}" srcOrd="0" destOrd="0" presId="urn:microsoft.com/office/officeart/2005/8/layout/vList5"/>
    <dgm:cxn modelId="{09B58B56-36A4-49C8-AF38-1A75BFA1E647}" srcId="{81B7AE89-EA07-4DC9-86AB-F5C3AD1F3955}" destId="{8ECE77D9-194E-46A8-9D1A-FEED6C2BCA84}" srcOrd="2" destOrd="0" parTransId="{B9F3FE17-EA18-47C5-A016-6F9C7855BB98}" sibTransId="{0B56714B-30B4-4251-A8FF-BEC9317EC316}"/>
    <dgm:cxn modelId="{E9F8475B-7B4E-43B0-84D1-3828221EB01F}" srcId="{81B7AE89-EA07-4DC9-86AB-F5C3AD1F3955}" destId="{5C5A0A72-5350-40B2-9095-31F5B8EE6E62}" srcOrd="0" destOrd="0" parTransId="{2586007F-B772-4DD1-9362-6E70892EDCE8}" sibTransId="{992CCB8A-E422-4629-93B3-5BC0F0C7CAEF}"/>
    <dgm:cxn modelId="{70371670-F890-A04C-B517-A24FD2D6F9DF}" type="presOf" srcId="{5C5A0A72-5350-40B2-9095-31F5B8EE6E62}" destId="{4FDDBE81-C7B5-5340-9D9F-A1AC67E892BA}" srcOrd="0" destOrd="0" presId="urn:microsoft.com/office/officeart/2005/8/layout/vList5"/>
    <dgm:cxn modelId="{15C4FC7B-BA7B-8448-B57A-3114B749370E}" type="presOf" srcId="{E189BB98-C8E1-4406-B252-57318FD648F7}" destId="{50B66010-8BD9-2346-8CCC-B09E0871EA59}" srcOrd="0" destOrd="0" presId="urn:microsoft.com/office/officeart/2005/8/layout/vList5"/>
    <dgm:cxn modelId="{837C917F-5C55-D240-B407-B7E12AD76E32}" type="presOf" srcId="{1ADB6497-9502-4418-8D82-5B051691419B}" destId="{60FD84BC-F39F-D540-9698-82A0A259139D}" srcOrd="0" destOrd="0" presId="urn:microsoft.com/office/officeart/2005/8/layout/vList5"/>
    <dgm:cxn modelId="{04F72A89-5878-B64F-9357-AE6A8D03328D}" type="presOf" srcId="{65F55F7E-C15C-425D-B300-BB87EC8FABBA}" destId="{A1D5EA4C-F40E-8F47-8532-1658F7A24885}" srcOrd="0" destOrd="0" presId="urn:microsoft.com/office/officeart/2005/8/layout/vList5"/>
    <dgm:cxn modelId="{EE41BF8F-71F9-0E43-845B-A849064A7BE8}" type="presOf" srcId="{8ECE77D9-194E-46A8-9D1A-FEED6C2BCA84}" destId="{37F765D8-5257-AB40-9BB1-B0664C8F224B}" srcOrd="0" destOrd="0" presId="urn:microsoft.com/office/officeart/2005/8/layout/vList5"/>
    <dgm:cxn modelId="{6BCF9B93-E8F0-D045-B54B-FEEACE62C342}" type="presOf" srcId="{7A13E738-A441-46E1-9729-69DB8FBC3884}" destId="{754C3B04-084B-4D41-887D-08ED979C4772}" srcOrd="0" destOrd="0" presId="urn:microsoft.com/office/officeart/2005/8/layout/vList5"/>
    <dgm:cxn modelId="{DB33789E-7AEC-1A4E-8EB0-5A38A3B591FC}" type="presOf" srcId="{81B7AE89-EA07-4DC9-86AB-F5C3AD1F3955}" destId="{B2F8E8CF-B415-FF47-AF17-1B73126D7B3F}" srcOrd="0" destOrd="0" presId="urn:microsoft.com/office/officeart/2005/8/layout/vList5"/>
    <dgm:cxn modelId="{D843D8AF-D38B-4B98-B1E3-7842663FC87A}" srcId="{81B7AE89-EA07-4DC9-86AB-F5C3AD1F3955}" destId="{0194D439-9186-4E7B-B26E-D97027076F2B}" srcOrd="1" destOrd="0" parTransId="{26ABDF26-EADB-4542-8D81-E6952D1318DE}" sibTransId="{D2C0EFBC-556E-43DC-9A9F-4EEF36CCF618}"/>
    <dgm:cxn modelId="{8CF6BBB0-B37A-47F2-ABB2-B2CB82F884BC}" srcId="{81B7AE89-EA07-4DC9-86AB-F5C3AD1F3955}" destId="{E189BB98-C8E1-4406-B252-57318FD648F7}" srcOrd="3" destOrd="0" parTransId="{951D1E32-00AB-4311-A207-789C2648A418}" sibTransId="{1C14901A-7A2A-40E2-9564-5D25419AB2D4}"/>
    <dgm:cxn modelId="{DBF1C8B4-0785-4BB6-BF89-42FF541152DC}" srcId="{81B7AE89-EA07-4DC9-86AB-F5C3AD1F3955}" destId="{DC3A0286-4644-4C13-9F51-1C9AFC7BDE91}" srcOrd="4" destOrd="0" parTransId="{AF348FA3-231F-42B8-A10E-C04AF06BFD2F}" sibTransId="{E3346E0F-7316-49A0-8715-64F1ABA5AD7C}"/>
    <dgm:cxn modelId="{CA268BBE-499F-42F0-8780-883213FF5E29}" srcId="{DC3A0286-4644-4C13-9F51-1C9AFC7BDE91}" destId="{9E8E6738-97C1-47AE-99A6-B9D3656B7015}" srcOrd="0" destOrd="0" parTransId="{E5817A76-B195-45D4-81AB-980818BEFE81}" sibTransId="{A8B3AB03-8D15-452C-AD59-A7CF40E928D1}"/>
    <dgm:cxn modelId="{E6D617C5-552D-4EED-83C7-DD65DCC97A2C}" srcId="{81B7AE89-EA07-4DC9-86AB-F5C3AD1F3955}" destId="{677070C4-07AB-4D95-9BCE-A189430DCAF9}" srcOrd="6" destOrd="0" parTransId="{04B7AE62-2C64-4FFA-870D-9EC81A58C2FD}" sibTransId="{B58FB841-0EAC-46B3-8A65-24045DB53BCF}"/>
    <dgm:cxn modelId="{DD5F0AC8-59B2-4DA7-849F-6D9363CD48E6}" srcId="{677070C4-07AB-4D95-9BCE-A189430DCAF9}" destId="{1ADB6497-9502-4418-8D82-5B051691419B}" srcOrd="0" destOrd="0" parTransId="{1D1EEA7D-E011-4BBE-A88B-814083A1C4F4}" sibTransId="{815B910E-884B-4165-94C8-62DA9CCD6F05}"/>
    <dgm:cxn modelId="{7B0880CA-7BD7-4230-9D46-08F7DF00ABBD}" srcId="{0194D439-9186-4E7B-B26E-D97027076F2B}" destId="{AE57CA58-6D39-40E1-8A17-27E4EB73C18E}" srcOrd="0" destOrd="0" parTransId="{98104D45-C44D-4014-A51B-066BD0985A6C}" sibTransId="{ABA78B28-3510-402B-AE4F-DC2FFBD2EE48}"/>
    <dgm:cxn modelId="{CBEB3BD5-BA4A-C245-A274-72D426A106F6}" type="presOf" srcId="{DC3A0286-4644-4C13-9F51-1C9AFC7BDE91}" destId="{20525AC1-46B9-954F-A0B6-99F6916B8F86}" srcOrd="0" destOrd="0" presId="urn:microsoft.com/office/officeart/2005/8/layout/vList5"/>
    <dgm:cxn modelId="{57771EDA-BCAD-48A3-965A-FA79CBD37CA0}" srcId="{7A13E738-A441-46E1-9729-69DB8FBC3884}" destId="{A22C3558-B800-4A8B-BF06-B5521939F8C4}" srcOrd="0" destOrd="0" parTransId="{0A78F2BF-6070-4965-B1C8-A712EC8487A8}" sibTransId="{ED2D0FCA-C34F-4807-A8FB-33E3465EC729}"/>
    <dgm:cxn modelId="{7A4DF4E4-A63C-1E42-B08C-1900224FB397}" type="presOf" srcId="{7CB90952-9A41-47ED-B294-356DEBC887B3}" destId="{902937A9-88DC-8F4F-8871-9C060028922D}" srcOrd="0" destOrd="0" presId="urn:microsoft.com/office/officeart/2005/8/layout/vList5"/>
    <dgm:cxn modelId="{A5B77FE6-DE5B-7145-91F7-649665A9981D}" type="presOf" srcId="{A22C3558-B800-4A8B-BF06-B5521939F8C4}" destId="{3236318B-60E4-CD4F-952B-32D5B9DEF952}" srcOrd="0" destOrd="0" presId="urn:microsoft.com/office/officeart/2005/8/layout/vList5"/>
    <dgm:cxn modelId="{EE5202F3-0A49-2345-B986-154297E7FF54}" type="presOf" srcId="{677070C4-07AB-4D95-9BCE-A189430DCAF9}" destId="{51B50F1B-8F3A-384D-BCF1-7DEAF8C82E30}" srcOrd="0" destOrd="0" presId="urn:microsoft.com/office/officeart/2005/8/layout/vList5"/>
    <dgm:cxn modelId="{2899B0A7-898A-F64A-8BF1-419564510D76}" type="presParOf" srcId="{B2F8E8CF-B415-FF47-AF17-1B73126D7B3F}" destId="{11318EE9-D33C-9345-A0EE-38D437CDD51D}" srcOrd="0" destOrd="0" presId="urn:microsoft.com/office/officeart/2005/8/layout/vList5"/>
    <dgm:cxn modelId="{C9BDC69E-003A-AD49-A01B-3B29A0F16195}" type="presParOf" srcId="{11318EE9-D33C-9345-A0EE-38D437CDD51D}" destId="{4FDDBE81-C7B5-5340-9D9F-A1AC67E892BA}" srcOrd="0" destOrd="0" presId="urn:microsoft.com/office/officeart/2005/8/layout/vList5"/>
    <dgm:cxn modelId="{2C84EE53-77B4-EE49-86D3-95A5610FC9FB}" type="presParOf" srcId="{11318EE9-D33C-9345-A0EE-38D437CDD51D}" destId="{A1D5EA4C-F40E-8F47-8532-1658F7A24885}" srcOrd="1" destOrd="0" presId="urn:microsoft.com/office/officeart/2005/8/layout/vList5"/>
    <dgm:cxn modelId="{05A3445A-B99F-3144-A3E2-B91A762C14FB}" type="presParOf" srcId="{B2F8E8CF-B415-FF47-AF17-1B73126D7B3F}" destId="{4D879643-FD95-C841-AA83-15AA8E46234D}" srcOrd="1" destOrd="0" presId="urn:microsoft.com/office/officeart/2005/8/layout/vList5"/>
    <dgm:cxn modelId="{5EEEE647-BD0F-AF47-84AB-08198D7BD227}" type="presParOf" srcId="{B2F8E8CF-B415-FF47-AF17-1B73126D7B3F}" destId="{248866E1-CA18-714F-9369-5F716843BE43}" srcOrd="2" destOrd="0" presId="urn:microsoft.com/office/officeart/2005/8/layout/vList5"/>
    <dgm:cxn modelId="{DCD22405-ED0D-4B49-9FCA-9A5AF5782967}" type="presParOf" srcId="{248866E1-CA18-714F-9369-5F716843BE43}" destId="{3DF2305C-D6C9-1947-898D-A4F1FEBCEF7F}" srcOrd="0" destOrd="0" presId="urn:microsoft.com/office/officeart/2005/8/layout/vList5"/>
    <dgm:cxn modelId="{C5A34BAD-5DF0-E14A-A2DF-7FB06F6BAF06}" type="presParOf" srcId="{248866E1-CA18-714F-9369-5F716843BE43}" destId="{DCF22C98-76E2-7541-A3E8-8FEC24641965}" srcOrd="1" destOrd="0" presId="urn:microsoft.com/office/officeart/2005/8/layout/vList5"/>
    <dgm:cxn modelId="{A0A1FD16-DBB2-974C-BDAF-A18D122E8764}" type="presParOf" srcId="{B2F8E8CF-B415-FF47-AF17-1B73126D7B3F}" destId="{243B4BC9-2C25-244B-8745-D37717D0EB66}" srcOrd="3" destOrd="0" presId="urn:microsoft.com/office/officeart/2005/8/layout/vList5"/>
    <dgm:cxn modelId="{D7D8A843-E317-3A4B-A01F-16384E096C00}" type="presParOf" srcId="{B2F8E8CF-B415-FF47-AF17-1B73126D7B3F}" destId="{0EB42812-C753-3447-BC1E-FDA01C6D4302}" srcOrd="4" destOrd="0" presId="urn:microsoft.com/office/officeart/2005/8/layout/vList5"/>
    <dgm:cxn modelId="{F4732E54-7A09-7842-AD39-413F225E2081}" type="presParOf" srcId="{0EB42812-C753-3447-BC1E-FDA01C6D4302}" destId="{37F765D8-5257-AB40-9BB1-B0664C8F224B}" srcOrd="0" destOrd="0" presId="urn:microsoft.com/office/officeart/2005/8/layout/vList5"/>
    <dgm:cxn modelId="{C0CCB402-3E2D-5D46-92B6-DFB34D474C6C}" type="presParOf" srcId="{0EB42812-C753-3447-BC1E-FDA01C6D4302}" destId="{902937A9-88DC-8F4F-8871-9C060028922D}" srcOrd="1" destOrd="0" presId="urn:microsoft.com/office/officeart/2005/8/layout/vList5"/>
    <dgm:cxn modelId="{8201BF06-9C46-5D4A-A12E-B060460FF1D7}" type="presParOf" srcId="{B2F8E8CF-B415-FF47-AF17-1B73126D7B3F}" destId="{C12E3630-0C97-6D44-97A4-3330F2998E86}" srcOrd="5" destOrd="0" presId="urn:microsoft.com/office/officeart/2005/8/layout/vList5"/>
    <dgm:cxn modelId="{A596B407-3ABB-EE40-B6A9-DDB2BF107C0A}" type="presParOf" srcId="{B2F8E8CF-B415-FF47-AF17-1B73126D7B3F}" destId="{3E86DCE1-E450-0240-A71B-707C665EDF20}" srcOrd="6" destOrd="0" presId="urn:microsoft.com/office/officeart/2005/8/layout/vList5"/>
    <dgm:cxn modelId="{2AEFE234-FD90-7C4C-B951-9577344905C8}" type="presParOf" srcId="{3E86DCE1-E450-0240-A71B-707C665EDF20}" destId="{50B66010-8BD9-2346-8CCC-B09E0871EA59}" srcOrd="0" destOrd="0" presId="urn:microsoft.com/office/officeart/2005/8/layout/vList5"/>
    <dgm:cxn modelId="{4F456DB9-DF10-BF48-A85E-50157BFF3B6F}" type="presParOf" srcId="{3E86DCE1-E450-0240-A71B-707C665EDF20}" destId="{365BAC94-4903-1941-8DB1-21E66FB2920E}" srcOrd="1" destOrd="0" presId="urn:microsoft.com/office/officeart/2005/8/layout/vList5"/>
    <dgm:cxn modelId="{FBBF2E5B-8108-A640-B194-131206FC06ED}" type="presParOf" srcId="{B2F8E8CF-B415-FF47-AF17-1B73126D7B3F}" destId="{77B6B5E1-7388-FE41-AED0-610B3D0A393F}" srcOrd="7" destOrd="0" presId="urn:microsoft.com/office/officeart/2005/8/layout/vList5"/>
    <dgm:cxn modelId="{A71ECC54-FA09-0644-B908-7FDD42283378}" type="presParOf" srcId="{B2F8E8CF-B415-FF47-AF17-1B73126D7B3F}" destId="{127FF996-EDDE-1D43-92F8-8D8C0C4443A4}" srcOrd="8" destOrd="0" presId="urn:microsoft.com/office/officeart/2005/8/layout/vList5"/>
    <dgm:cxn modelId="{2BA6A679-69E5-9B44-81C3-628BC68798DD}" type="presParOf" srcId="{127FF996-EDDE-1D43-92F8-8D8C0C4443A4}" destId="{20525AC1-46B9-954F-A0B6-99F6916B8F86}" srcOrd="0" destOrd="0" presId="urn:microsoft.com/office/officeart/2005/8/layout/vList5"/>
    <dgm:cxn modelId="{DD564836-942E-9D4F-90DE-C9E21DE7A766}" type="presParOf" srcId="{127FF996-EDDE-1D43-92F8-8D8C0C4443A4}" destId="{C3808FDC-C0A1-774B-AA57-60302052FF0F}" srcOrd="1" destOrd="0" presId="urn:microsoft.com/office/officeart/2005/8/layout/vList5"/>
    <dgm:cxn modelId="{37A5CDA8-9DCB-A945-98F1-78BC820E302E}" type="presParOf" srcId="{B2F8E8CF-B415-FF47-AF17-1B73126D7B3F}" destId="{E342DEDD-5C7F-5A41-8517-952C40124299}" srcOrd="9" destOrd="0" presId="urn:microsoft.com/office/officeart/2005/8/layout/vList5"/>
    <dgm:cxn modelId="{B8202423-B19B-1040-A010-F5C5374A0D90}" type="presParOf" srcId="{B2F8E8CF-B415-FF47-AF17-1B73126D7B3F}" destId="{815A574E-DED9-9F4F-AED1-646D82DDCB18}" srcOrd="10" destOrd="0" presId="urn:microsoft.com/office/officeart/2005/8/layout/vList5"/>
    <dgm:cxn modelId="{A93A030F-ED36-DB46-A51C-4B645A12C043}" type="presParOf" srcId="{815A574E-DED9-9F4F-AED1-646D82DDCB18}" destId="{754C3B04-084B-4D41-887D-08ED979C4772}" srcOrd="0" destOrd="0" presId="urn:microsoft.com/office/officeart/2005/8/layout/vList5"/>
    <dgm:cxn modelId="{7A0DB77B-AE76-D840-91C0-D01D07C9CE8E}" type="presParOf" srcId="{815A574E-DED9-9F4F-AED1-646D82DDCB18}" destId="{3236318B-60E4-CD4F-952B-32D5B9DEF952}" srcOrd="1" destOrd="0" presId="urn:microsoft.com/office/officeart/2005/8/layout/vList5"/>
    <dgm:cxn modelId="{DC124D42-BA94-4240-BADB-3793F0F86B53}" type="presParOf" srcId="{B2F8E8CF-B415-FF47-AF17-1B73126D7B3F}" destId="{18A62F61-B42E-A140-94CE-477782D8BB1F}" srcOrd="11" destOrd="0" presId="urn:microsoft.com/office/officeart/2005/8/layout/vList5"/>
    <dgm:cxn modelId="{73A32FE2-9AD2-A942-AA9C-FF4D74527159}" type="presParOf" srcId="{B2F8E8CF-B415-FF47-AF17-1B73126D7B3F}" destId="{19D46886-1B99-5D44-970A-FF2D97538A72}" srcOrd="12" destOrd="0" presId="urn:microsoft.com/office/officeart/2005/8/layout/vList5"/>
    <dgm:cxn modelId="{93E96BE7-C3B7-A644-A8E9-5EB58EF44C11}" type="presParOf" srcId="{19D46886-1B99-5D44-970A-FF2D97538A72}" destId="{51B50F1B-8F3A-384D-BCF1-7DEAF8C82E30}" srcOrd="0" destOrd="0" presId="urn:microsoft.com/office/officeart/2005/8/layout/vList5"/>
    <dgm:cxn modelId="{2864BD0B-D736-664D-B74B-55EBEB29B86A}" type="presParOf" srcId="{19D46886-1B99-5D44-970A-FF2D97538A72}" destId="{60FD84BC-F39F-D540-9698-82A0A25913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21CD6-2B1D-419E-80B1-BBE3CEDB97DB}">
      <dsp:nvSpPr>
        <dsp:cNvPr id="0" name=""/>
        <dsp:cNvSpPr/>
      </dsp:nvSpPr>
      <dsp:spPr>
        <a:xfrm>
          <a:off x="242116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2FC87C-EC00-45DF-BD54-ED53A1D0961E}">
      <dsp:nvSpPr>
        <dsp:cNvPr id="0" name=""/>
        <dsp:cNvSpPr/>
      </dsp:nvSpPr>
      <dsp:spPr>
        <a:xfrm>
          <a:off x="525886" y="484541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33E10-AB84-4E89-8EEB-D1E8D947EF9C}">
      <dsp:nvSpPr>
        <dsp:cNvPr id="0" name=""/>
        <dsp:cNvSpPr/>
      </dsp:nvSpPr>
      <dsp:spPr>
        <a:xfrm>
          <a:off x="1882962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Source code contains sensitive data (API keys, encryption keys, OAuth tokens, passwords)</a:t>
          </a:r>
        </a:p>
      </dsp:txBody>
      <dsp:txXfrm>
        <a:off x="1882962" y="200771"/>
        <a:ext cx="3185173" cy="1351285"/>
      </dsp:txXfrm>
    </dsp:sp>
    <dsp:sp modelId="{42AE0B38-42C0-4EF8-8708-EA43E8D6177C}">
      <dsp:nvSpPr>
        <dsp:cNvPr id="0" name=""/>
        <dsp:cNvSpPr/>
      </dsp:nvSpPr>
      <dsp:spPr>
        <a:xfrm>
          <a:off x="5623128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04BF9-1BCD-4C7B-A515-640CFC4402F4}">
      <dsp:nvSpPr>
        <dsp:cNvPr id="0" name=""/>
        <dsp:cNvSpPr/>
      </dsp:nvSpPr>
      <dsp:spPr>
        <a:xfrm>
          <a:off x="5906898" y="484541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3B6B4-9136-4301-BEDF-D1F5E97A0178}">
      <dsp:nvSpPr>
        <dsp:cNvPr id="0" name=""/>
        <dsp:cNvSpPr/>
      </dsp:nvSpPr>
      <dsp:spPr>
        <a:xfrm>
          <a:off x="7263975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essential to protect this data from cloning, copying, and distributing it</a:t>
          </a:r>
        </a:p>
      </dsp:txBody>
      <dsp:txXfrm>
        <a:off x="7263975" y="200771"/>
        <a:ext cx="3185173" cy="1351285"/>
      </dsp:txXfrm>
    </dsp:sp>
    <dsp:sp modelId="{694F6977-794C-4344-8CDA-25B0B908193B}">
      <dsp:nvSpPr>
        <dsp:cNvPr id="0" name=""/>
        <dsp:cNvSpPr/>
      </dsp:nvSpPr>
      <dsp:spPr>
        <a:xfrm>
          <a:off x="242116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9311B-5A68-49F9-8FE2-234E7FE15393}">
      <dsp:nvSpPr>
        <dsp:cNvPr id="0" name=""/>
        <dsp:cNvSpPr/>
      </dsp:nvSpPr>
      <dsp:spPr>
        <a:xfrm>
          <a:off x="525886" y="2471609"/>
          <a:ext cx="783745" cy="78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F06656-7F58-4BAB-AD4C-89812A056340}">
      <dsp:nvSpPr>
        <dsp:cNvPr id="0" name=""/>
        <dsp:cNvSpPr/>
      </dsp:nvSpPr>
      <dsp:spPr>
        <a:xfrm>
          <a:off x="1882962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Source code has been an area of vulnerability for many organizations</a:t>
          </a:r>
        </a:p>
      </dsp:txBody>
      <dsp:txXfrm>
        <a:off x="1882962" y="2187839"/>
        <a:ext cx="3185173" cy="1351285"/>
      </dsp:txXfrm>
    </dsp:sp>
    <dsp:sp modelId="{EE75B08D-76BD-4589-AC94-7179B1D2BDF4}">
      <dsp:nvSpPr>
        <dsp:cNvPr id="0" name=""/>
        <dsp:cNvSpPr/>
      </dsp:nvSpPr>
      <dsp:spPr>
        <a:xfrm>
          <a:off x="5623128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FE38C-0588-4D1E-89DC-A8F280170829}">
      <dsp:nvSpPr>
        <dsp:cNvPr id="0" name=""/>
        <dsp:cNvSpPr/>
      </dsp:nvSpPr>
      <dsp:spPr>
        <a:xfrm>
          <a:off x="5906898" y="2471609"/>
          <a:ext cx="783745" cy="78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9D49F7-2F76-4BD0-BED7-77203660931A}">
      <dsp:nvSpPr>
        <dsp:cNvPr id="0" name=""/>
        <dsp:cNvSpPr/>
      </dsp:nvSpPr>
      <dsp:spPr>
        <a:xfrm>
          <a:off x="7263975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Organizations that have been victims of source code attacks: Adobe, Mercedes-Benz, Nissan, Microsoft</a:t>
          </a:r>
        </a:p>
      </dsp:txBody>
      <dsp:txXfrm>
        <a:off x="7263975" y="2187839"/>
        <a:ext cx="3185173" cy="1351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751DC-EE36-4481-B9CF-6428EF5A2EDF}">
      <dsp:nvSpPr>
        <dsp:cNvPr id="0" name=""/>
        <dsp:cNvSpPr/>
      </dsp:nvSpPr>
      <dsp:spPr>
        <a:xfrm>
          <a:off x="0" y="576"/>
          <a:ext cx="6581776" cy="134949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5ED30B-CF46-4A80-B00D-2E87AED1B275}">
      <dsp:nvSpPr>
        <dsp:cNvPr id="0" name=""/>
        <dsp:cNvSpPr/>
      </dsp:nvSpPr>
      <dsp:spPr>
        <a:xfrm>
          <a:off x="408223" y="304213"/>
          <a:ext cx="742224" cy="742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B9F86-BEF9-494E-A9CF-5F913FA7160E}">
      <dsp:nvSpPr>
        <dsp:cNvPr id="0" name=""/>
        <dsp:cNvSpPr/>
      </dsp:nvSpPr>
      <dsp:spPr>
        <a:xfrm>
          <a:off x="1558671" y="576"/>
          <a:ext cx="5023104" cy="134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22" tIns="142822" rIns="142822" bIns="14282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Typosquatting Technique: Infiltrating with a similar name to gain credibility, i.e., g00gle.com</a:t>
          </a:r>
        </a:p>
      </dsp:txBody>
      <dsp:txXfrm>
        <a:off x="1558671" y="576"/>
        <a:ext cx="5023104" cy="1349499"/>
      </dsp:txXfrm>
    </dsp:sp>
    <dsp:sp modelId="{0483557E-6A78-4207-8224-36FFEFF80E77}">
      <dsp:nvSpPr>
        <dsp:cNvPr id="0" name=""/>
        <dsp:cNvSpPr/>
      </dsp:nvSpPr>
      <dsp:spPr>
        <a:xfrm>
          <a:off x="0" y="1687450"/>
          <a:ext cx="6581776" cy="134949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6F77A7-A403-4F7B-859F-08BB43C1C823}">
      <dsp:nvSpPr>
        <dsp:cNvPr id="0" name=""/>
        <dsp:cNvSpPr/>
      </dsp:nvSpPr>
      <dsp:spPr>
        <a:xfrm>
          <a:off x="408223" y="1991087"/>
          <a:ext cx="742224" cy="742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DE11BA-8770-4387-8DFE-B07279C0D28D}">
      <dsp:nvSpPr>
        <dsp:cNvPr id="0" name=""/>
        <dsp:cNvSpPr/>
      </dsp:nvSpPr>
      <dsp:spPr>
        <a:xfrm>
          <a:off x="1558671" y="1687450"/>
          <a:ext cx="5023104" cy="134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22" tIns="142822" rIns="142822" bIns="14282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Credential Theft: Occurs when authentication data is mistakenly served on code repo</a:t>
          </a:r>
        </a:p>
      </dsp:txBody>
      <dsp:txXfrm>
        <a:off x="1558671" y="1687450"/>
        <a:ext cx="5023104" cy="1349499"/>
      </dsp:txXfrm>
    </dsp:sp>
    <dsp:sp modelId="{65126BD9-3C85-4073-AD88-F94943D54422}">
      <dsp:nvSpPr>
        <dsp:cNvPr id="0" name=""/>
        <dsp:cNvSpPr/>
      </dsp:nvSpPr>
      <dsp:spPr>
        <a:xfrm>
          <a:off x="0" y="3374324"/>
          <a:ext cx="6581776" cy="134949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A9765-EC34-4E0B-9CFD-3B5A5B582060}">
      <dsp:nvSpPr>
        <dsp:cNvPr id="0" name=""/>
        <dsp:cNvSpPr/>
      </dsp:nvSpPr>
      <dsp:spPr>
        <a:xfrm>
          <a:off x="408223" y="3677961"/>
          <a:ext cx="742224" cy="742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855B9-6D8A-4809-A5EB-D0E13771649A}">
      <dsp:nvSpPr>
        <dsp:cNvPr id="0" name=""/>
        <dsp:cNvSpPr/>
      </dsp:nvSpPr>
      <dsp:spPr>
        <a:xfrm>
          <a:off x="1558671" y="3374324"/>
          <a:ext cx="5023104" cy="134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22" tIns="142822" rIns="142822" bIns="142822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Cloning and Modifying Repos: Pull request attacks</a:t>
          </a:r>
        </a:p>
      </dsp:txBody>
      <dsp:txXfrm>
        <a:off x="1558671" y="3374324"/>
        <a:ext cx="5023104" cy="13494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6B189-C23C-45AB-B00F-D6AE8C256FD6}">
      <dsp:nvSpPr>
        <dsp:cNvPr id="0" name=""/>
        <dsp:cNvSpPr/>
      </dsp:nvSpPr>
      <dsp:spPr>
        <a:xfrm>
          <a:off x="707407" y="418358"/>
          <a:ext cx="968686" cy="968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C00AD-D5D8-4216-9F07-89E6038B7D06}">
      <dsp:nvSpPr>
        <dsp:cNvPr id="0" name=""/>
        <dsp:cNvSpPr/>
      </dsp:nvSpPr>
      <dsp:spPr>
        <a:xfrm>
          <a:off x="115432" y="1711062"/>
          <a:ext cx="2152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automated code scanning </a:t>
          </a:r>
        </a:p>
      </dsp:txBody>
      <dsp:txXfrm>
        <a:off x="115432" y="1711062"/>
        <a:ext cx="2152637" cy="720000"/>
      </dsp:txXfrm>
    </dsp:sp>
    <dsp:sp modelId="{69F1233D-B32E-41C9-BCAD-63B825E8770A}">
      <dsp:nvSpPr>
        <dsp:cNvPr id="0" name=""/>
        <dsp:cNvSpPr/>
      </dsp:nvSpPr>
      <dsp:spPr>
        <a:xfrm>
          <a:off x="3236757" y="418358"/>
          <a:ext cx="968686" cy="968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4E2A3-4948-4B86-A39D-C3DEB05D98D6}">
      <dsp:nvSpPr>
        <dsp:cNvPr id="0" name=""/>
        <dsp:cNvSpPr/>
      </dsp:nvSpPr>
      <dsp:spPr>
        <a:xfrm>
          <a:off x="2644781" y="1711062"/>
          <a:ext cx="2152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Limit user access</a:t>
          </a:r>
        </a:p>
      </dsp:txBody>
      <dsp:txXfrm>
        <a:off x="2644781" y="1711062"/>
        <a:ext cx="2152637" cy="720000"/>
      </dsp:txXfrm>
    </dsp:sp>
    <dsp:sp modelId="{9D9F0498-EA55-477E-B1D1-6063A15A8EBF}">
      <dsp:nvSpPr>
        <dsp:cNvPr id="0" name=""/>
        <dsp:cNvSpPr/>
      </dsp:nvSpPr>
      <dsp:spPr>
        <a:xfrm>
          <a:off x="5766106" y="418358"/>
          <a:ext cx="968686" cy="968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7625B-3654-42BD-B39C-2161342F235D}">
      <dsp:nvSpPr>
        <dsp:cNvPr id="0" name=""/>
        <dsp:cNvSpPr/>
      </dsp:nvSpPr>
      <dsp:spPr>
        <a:xfrm>
          <a:off x="5174130" y="1711062"/>
          <a:ext cx="2152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two-factor authentication</a:t>
          </a:r>
        </a:p>
      </dsp:txBody>
      <dsp:txXfrm>
        <a:off x="5174130" y="1711062"/>
        <a:ext cx="2152637" cy="720000"/>
      </dsp:txXfrm>
    </dsp:sp>
    <dsp:sp modelId="{5B020049-0F48-4317-91A6-EB043F936E13}">
      <dsp:nvSpPr>
        <dsp:cNvPr id="0" name=""/>
        <dsp:cNvSpPr/>
      </dsp:nvSpPr>
      <dsp:spPr>
        <a:xfrm>
          <a:off x="707407" y="2969221"/>
          <a:ext cx="968686" cy="968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847C61-4372-41D8-90E1-1B37B45425D6}">
      <dsp:nvSpPr>
        <dsp:cNvPr id="0" name=""/>
        <dsp:cNvSpPr/>
      </dsp:nvSpPr>
      <dsp:spPr>
        <a:xfrm>
          <a:off x="115432" y="4261925"/>
          <a:ext cx="2152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clear policies and best practices</a:t>
          </a:r>
        </a:p>
      </dsp:txBody>
      <dsp:txXfrm>
        <a:off x="115432" y="4261925"/>
        <a:ext cx="2152637" cy="720000"/>
      </dsp:txXfrm>
    </dsp:sp>
    <dsp:sp modelId="{AC0A4603-70E6-468E-B7D9-1BA73BFF65D2}">
      <dsp:nvSpPr>
        <dsp:cNvPr id="0" name=""/>
        <dsp:cNvSpPr/>
      </dsp:nvSpPr>
      <dsp:spPr>
        <a:xfrm>
          <a:off x="3236757" y="2969221"/>
          <a:ext cx="968686" cy="968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95A5-905C-4D1B-8A23-FC0723746A9E}">
      <dsp:nvSpPr>
        <dsp:cNvPr id="0" name=""/>
        <dsp:cNvSpPr/>
      </dsp:nvSpPr>
      <dsp:spPr>
        <a:xfrm>
          <a:off x="2644781" y="4261925"/>
          <a:ext cx="2152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Verify copyright </a:t>
          </a:r>
        </a:p>
      </dsp:txBody>
      <dsp:txXfrm>
        <a:off x="2644781" y="4261925"/>
        <a:ext cx="2152637" cy="720000"/>
      </dsp:txXfrm>
    </dsp:sp>
    <dsp:sp modelId="{B1D9B50F-6401-4C41-955D-161E3D06785C}">
      <dsp:nvSpPr>
        <dsp:cNvPr id="0" name=""/>
        <dsp:cNvSpPr/>
      </dsp:nvSpPr>
      <dsp:spPr>
        <a:xfrm>
          <a:off x="5766106" y="2969221"/>
          <a:ext cx="968686" cy="9686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3AD33-0561-4810-BD29-D5A00536A8D5}">
      <dsp:nvSpPr>
        <dsp:cNvPr id="0" name=""/>
        <dsp:cNvSpPr/>
      </dsp:nvSpPr>
      <dsp:spPr>
        <a:xfrm>
          <a:off x="5174130" y="4261925"/>
          <a:ext cx="21526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 encryption tools</a:t>
          </a:r>
        </a:p>
      </dsp:txBody>
      <dsp:txXfrm>
        <a:off x="5174130" y="4261925"/>
        <a:ext cx="215263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5EA4C-F40E-8F47-8532-1658F7A24885}">
      <dsp:nvSpPr>
        <dsp:cNvPr id="0" name=""/>
        <dsp:cNvSpPr/>
      </dsp:nvSpPr>
      <dsp:spPr>
        <a:xfrm rot="5400000">
          <a:off x="3563893" y="-1445647"/>
          <a:ext cx="592797" cy="363321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Contain the breach</a:t>
          </a:r>
        </a:p>
      </dsp:txBody>
      <dsp:txXfrm rot="-5400000">
        <a:off x="2043684" y="103500"/>
        <a:ext cx="3604278" cy="534921"/>
      </dsp:txXfrm>
    </dsp:sp>
    <dsp:sp modelId="{4FDDBE81-C7B5-5340-9D9F-A1AC67E892BA}">
      <dsp:nvSpPr>
        <dsp:cNvPr id="0" name=""/>
        <dsp:cNvSpPr/>
      </dsp:nvSpPr>
      <dsp:spPr>
        <a:xfrm>
          <a:off x="0" y="462"/>
          <a:ext cx="2043684" cy="7409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Contain</a:t>
          </a:r>
        </a:p>
      </dsp:txBody>
      <dsp:txXfrm>
        <a:off x="36172" y="36634"/>
        <a:ext cx="1971340" cy="668652"/>
      </dsp:txXfrm>
    </dsp:sp>
    <dsp:sp modelId="{DCF22C98-76E2-7541-A3E8-8FEC24641965}">
      <dsp:nvSpPr>
        <dsp:cNvPr id="0" name=""/>
        <dsp:cNvSpPr/>
      </dsp:nvSpPr>
      <dsp:spPr>
        <a:xfrm rot="5400000">
          <a:off x="3563893" y="-667600"/>
          <a:ext cx="592797" cy="363321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/>
            <a:t>Investigate the scope</a:t>
          </a:r>
        </a:p>
      </dsp:txBody>
      <dsp:txXfrm rot="-5400000">
        <a:off x="2043684" y="881547"/>
        <a:ext cx="3604278" cy="534921"/>
      </dsp:txXfrm>
    </dsp:sp>
    <dsp:sp modelId="{3DF2305C-D6C9-1947-898D-A4F1FEBCEF7F}">
      <dsp:nvSpPr>
        <dsp:cNvPr id="0" name=""/>
        <dsp:cNvSpPr/>
      </dsp:nvSpPr>
      <dsp:spPr>
        <a:xfrm>
          <a:off x="0" y="778508"/>
          <a:ext cx="2043684" cy="7409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Investigate</a:t>
          </a:r>
        </a:p>
      </dsp:txBody>
      <dsp:txXfrm>
        <a:off x="36172" y="814680"/>
        <a:ext cx="1971340" cy="668652"/>
      </dsp:txXfrm>
    </dsp:sp>
    <dsp:sp modelId="{902937A9-88DC-8F4F-8871-9C060028922D}">
      <dsp:nvSpPr>
        <dsp:cNvPr id="0" name=""/>
        <dsp:cNvSpPr/>
      </dsp:nvSpPr>
      <dsp:spPr>
        <a:xfrm rot="5400000">
          <a:off x="3563893" y="110445"/>
          <a:ext cx="592797" cy="363321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/>
            <a:t>Notify relevant parties</a:t>
          </a:r>
        </a:p>
      </dsp:txBody>
      <dsp:txXfrm rot="-5400000">
        <a:off x="2043684" y="1659592"/>
        <a:ext cx="3604278" cy="534921"/>
      </dsp:txXfrm>
    </dsp:sp>
    <dsp:sp modelId="{37F765D8-5257-AB40-9BB1-B0664C8F224B}">
      <dsp:nvSpPr>
        <dsp:cNvPr id="0" name=""/>
        <dsp:cNvSpPr/>
      </dsp:nvSpPr>
      <dsp:spPr>
        <a:xfrm>
          <a:off x="0" y="1556555"/>
          <a:ext cx="2043684" cy="7409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Notify</a:t>
          </a:r>
        </a:p>
      </dsp:txBody>
      <dsp:txXfrm>
        <a:off x="36172" y="1592727"/>
        <a:ext cx="1971340" cy="668652"/>
      </dsp:txXfrm>
    </dsp:sp>
    <dsp:sp modelId="{365BAC94-4903-1941-8DB1-21E66FB2920E}">
      <dsp:nvSpPr>
        <dsp:cNvPr id="0" name=""/>
        <dsp:cNvSpPr/>
      </dsp:nvSpPr>
      <dsp:spPr>
        <a:xfrm rot="5400000">
          <a:off x="3563893" y="888492"/>
          <a:ext cx="592797" cy="3633216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Implement patches &amp; fixes</a:t>
          </a:r>
        </a:p>
      </dsp:txBody>
      <dsp:txXfrm rot="-5400000">
        <a:off x="2043684" y="2437639"/>
        <a:ext cx="3604278" cy="534921"/>
      </dsp:txXfrm>
    </dsp:sp>
    <dsp:sp modelId="{50B66010-8BD9-2346-8CCC-B09E0871EA59}">
      <dsp:nvSpPr>
        <dsp:cNvPr id="0" name=""/>
        <dsp:cNvSpPr/>
      </dsp:nvSpPr>
      <dsp:spPr>
        <a:xfrm>
          <a:off x="0" y="2334601"/>
          <a:ext cx="2043684" cy="74099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Implement</a:t>
          </a:r>
        </a:p>
      </dsp:txBody>
      <dsp:txXfrm>
        <a:off x="36172" y="2370773"/>
        <a:ext cx="1971340" cy="668652"/>
      </dsp:txXfrm>
    </dsp:sp>
    <dsp:sp modelId="{C3808FDC-C0A1-774B-AA57-60302052FF0F}">
      <dsp:nvSpPr>
        <dsp:cNvPr id="0" name=""/>
        <dsp:cNvSpPr/>
      </dsp:nvSpPr>
      <dsp:spPr>
        <a:xfrm rot="5400000">
          <a:off x="3563893" y="1666538"/>
          <a:ext cx="592797" cy="3633216"/>
        </a:xfrm>
        <a:prstGeom prst="round2Same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/>
            <a:t>Review access controls</a:t>
          </a:r>
        </a:p>
      </dsp:txBody>
      <dsp:txXfrm rot="-5400000">
        <a:off x="2043684" y="3215685"/>
        <a:ext cx="3604278" cy="534921"/>
      </dsp:txXfrm>
    </dsp:sp>
    <dsp:sp modelId="{20525AC1-46B9-954F-A0B6-99F6916B8F86}">
      <dsp:nvSpPr>
        <dsp:cNvPr id="0" name=""/>
        <dsp:cNvSpPr/>
      </dsp:nvSpPr>
      <dsp:spPr>
        <a:xfrm>
          <a:off x="0" y="3112648"/>
          <a:ext cx="2043684" cy="74099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Review</a:t>
          </a:r>
        </a:p>
      </dsp:txBody>
      <dsp:txXfrm>
        <a:off x="36172" y="3148820"/>
        <a:ext cx="1971340" cy="668652"/>
      </dsp:txXfrm>
    </dsp:sp>
    <dsp:sp modelId="{3236318B-60E4-CD4F-952B-32D5B9DEF952}">
      <dsp:nvSpPr>
        <dsp:cNvPr id="0" name=""/>
        <dsp:cNvSpPr/>
      </dsp:nvSpPr>
      <dsp:spPr>
        <a:xfrm rot="5400000">
          <a:off x="3563893" y="2444584"/>
          <a:ext cx="592797" cy="363321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/>
            <a:t>Improve monitoring and detection</a:t>
          </a:r>
        </a:p>
      </dsp:txBody>
      <dsp:txXfrm rot="-5400000">
        <a:off x="2043684" y="3993731"/>
        <a:ext cx="3604278" cy="534921"/>
      </dsp:txXfrm>
    </dsp:sp>
    <dsp:sp modelId="{754C3B04-084B-4D41-887D-08ED979C4772}">
      <dsp:nvSpPr>
        <dsp:cNvPr id="0" name=""/>
        <dsp:cNvSpPr/>
      </dsp:nvSpPr>
      <dsp:spPr>
        <a:xfrm>
          <a:off x="0" y="3890694"/>
          <a:ext cx="2043684" cy="7409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Improve</a:t>
          </a:r>
        </a:p>
      </dsp:txBody>
      <dsp:txXfrm>
        <a:off x="36172" y="3926866"/>
        <a:ext cx="1971340" cy="668652"/>
      </dsp:txXfrm>
    </dsp:sp>
    <dsp:sp modelId="{60FD84BC-F39F-D540-9698-82A0A259139D}">
      <dsp:nvSpPr>
        <dsp:cNvPr id="0" name=""/>
        <dsp:cNvSpPr/>
      </dsp:nvSpPr>
      <dsp:spPr>
        <a:xfrm rot="5400000">
          <a:off x="3563893" y="3222631"/>
          <a:ext cx="592797" cy="363321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/>
            <a:t>Review incident response plan</a:t>
          </a:r>
        </a:p>
      </dsp:txBody>
      <dsp:txXfrm rot="-5400000">
        <a:off x="2043684" y="4771778"/>
        <a:ext cx="3604278" cy="534921"/>
      </dsp:txXfrm>
    </dsp:sp>
    <dsp:sp modelId="{51B50F1B-8F3A-384D-BCF1-7DEAF8C82E30}">
      <dsp:nvSpPr>
        <dsp:cNvPr id="0" name=""/>
        <dsp:cNvSpPr/>
      </dsp:nvSpPr>
      <dsp:spPr>
        <a:xfrm>
          <a:off x="0" y="4668741"/>
          <a:ext cx="2043684" cy="7409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Review</a:t>
          </a:r>
        </a:p>
      </dsp:txBody>
      <dsp:txXfrm>
        <a:off x="36172" y="4704913"/>
        <a:ext cx="1971340" cy="66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28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6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3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6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74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368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3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6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0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399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D0585-284A-E78C-EACE-9471286BF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634339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81907-C051-0CA5-2115-D23336944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506103"/>
            <a:ext cx="4857857" cy="12850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Rachel Theis</a:t>
            </a:r>
          </a:p>
          <a:p>
            <a:r>
              <a:rPr lang="en-US" dirty="0"/>
              <a:t>Module 11 Assignment</a:t>
            </a:r>
          </a:p>
          <a:p>
            <a:r>
              <a:rPr lang="en-US" dirty="0"/>
              <a:t>CSD 380</a:t>
            </a:r>
          </a:p>
          <a:p>
            <a:r>
              <a:rPr lang="en-US" dirty="0"/>
              <a:t>7.20.25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F4801B9-F7E7-6A44-1F4C-2A221577BD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06" r="27535" b="2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535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B9B8F-3C9C-A969-C003-D2365293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941" y="511685"/>
            <a:ext cx="6404238" cy="56224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“Your code is only as secure as the systems used to create it.”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4E181E-237B-25D7-FDD4-5298DEDE2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0" y="680356"/>
            <a:ext cx="2522294" cy="3467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auto"/>
            <a:r>
              <a:rPr lang="en-US" sz="2000" dirty="0">
                <a:solidFill>
                  <a:schemeClr val="tx1"/>
                </a:solidFill>
              </a:rPr>
              <a:t>As the central point at which your code is stored and managed, it's crucial that the repository is sufficiently secure.</a:t>
            </a:r>
          </a:p>
          <a:p>
            <a:pPr algn="r" fontAlgn="auto"/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chemeClr val="tx1"/>
              </a:solidFill>
            </a:endParaRPr>
          </a:p>
          <a:p>
            <a:pPr algn="r"/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Lock with solid fill">
            <a:extLst>
              <a:ext uri="{FF2B5EF4-FFF2-40B4-BE49-F238E27FC236}">
                <a16:creationId xmlns:a16="http://schemas.microsoft.com/office/drawing/2014/main" id="{B99E4B8B-8BAE-DD4C-A237-C9A733A0B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0" y="3322892"/>
            <a:ext cx="2060515" cy="206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98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4EE86-8A1D-1B6F-2607-9561945A6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Securing Source Code Repositories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19455-794E-8C70-1EB4-6284F804A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158114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7500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3AB1D-B7C3-BF83-FB0E-9DA2E3A2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Types of source code threats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AF3E1-BDE3-7B46-5886-5C578D907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857871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5686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9D858-47A7-36E5-D5DA-354E5DD69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dirty="0"/>
              <a:t>Protecting your repository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A8B726-E383-7366-DB92-9667DFFA6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Choose a repo you trust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Consider the exposure of your repo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Protect access credentials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Separate secret credentials from source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Access should be swiftly revoked when no longer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Include open code in risk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Review all code changes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External code may be malicious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Protect your identity if using a publicly accessible repository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your code is backed up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Medieval tower with solid fill">
            <a:extLst>
              <a:ext uri="{FF2B5EF4-FFF2-40B4-BE49-F238E27FC236}">
                <a16:creationId xmlns:a16="http://schemas.microsoft.com/office/drawing/2014/main" id="{E3B2E293-D32B-CCC4-430B-F65296103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726" y="3025603"/>
            <a:ext cx="2383434" cy="238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91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2DD81-6FCD-3D0A-A7D5-E73BEEE3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3200"/>
              <a:t>Best practices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98961E-B561-619B-78C6-B92F8B843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541989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671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C6B90-C44E-E79A-1BE7-03826B99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What to do in the event of a breach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DBEC89-6F56-C89E-DDBA-BAAADA297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670727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962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5B594-3376-E871-1FFE-31F97F0F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References</a:t>
            </a:r>
            <a:br>
              <a:rPr lang="en-US" b="1" dirty="0"/>
            </a:b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63B18-14F1-975E-3DB5-17FD4B544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err="1"/>
              <a:t>Berecki</a:t>
            </a:r>
            <a:r>
              <a:rPr lang="en-US" sz="1600"/>
              <a:t>, B. (2021, May 6). </a:t>
            </a:r>
            <a:r>
              <a:rPr lang="en-US" sz="1600" i="1"/>
              <a:t>Here’s Your Ultimate Guide to Source Code Protection</a:t>
            </a:r>
            <a:r>
              <a:rPr lang="en-US" sz="1600"/>
              <a:t>. Endpoint Protector Blog. https://</a:t>
            </a:r>
            <a:r>
              <a:rPr lang="en-US" sz="1600" err="1"/>
              <a:t>www.endpointprotector.com</a:t>
            </a:r>
            <a:r>
              <a:rPr lang="en-US" sz="1600"/>
              <a:t>/blog/your-ultimate-guide-to-source-code-protection/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Fernandes, C. (2023, August 7). </a:t>
            </a:r>
            <a:r>
              <a:rPr lang="en-US" sz="1600" i="1"/>
              <a:t>Source Code Security Best Practices: A Complete Guide - Blog</a:t>
            </a:r>
            <a:r>
              <a:rPr lang="en-US" sz="1600"/>
              <a:t>. </a:t>
            </a:r>
            <a:r>
              <a:rPr lang="en-US" sz="1600" err="1"/>
              <a:t>Get.assembla.com</a:t>
            </a:r>
            <a:r>
              <a:rPr lang="en-US" sz="1600"/>
              <a:t>. https://</a:t>
            </a:r>
            <a:r>
              <a:rPr lang="en-US" sz="1600" err="1"/>
              <a:t>get.assembla.com</a:t>
            </a:r>
            <a:r>
              <a:rPr lang="en-US" sz="1600"/>
              <a:t>/blog/source-code-security/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Kumar, A. (2024, October 21). </a:t>
            </a:r>
            <a:r>
              <a:rPr lang="en-US" sz="1600" i="1"/>
              <a:t>Are Code Repositories Safe for Your Source Code</a:t>
            </a:r>
            <a:r>
              <a:rPr lang="en-US" sz="1600"/>
              <a:t>. Encryption Consulting. https://</a:t>
            </a:r>
            <a:r>
              <a:rPr lang="en-US" sz="1600" err="1"/>
              <a:t>www.encryptionconsulting.com</a:t>
            </a:r>
            <a:r>
              <a:rPr lang="en-US" sz="1600"/>
              <a:t>/are-code-repositories-safe-for-your-source-code/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/>
              <a:t>NCSC. (n.d.). </a:t>
            </a:r>
            <a:r>
              <a:rPr lang="en-US" sz="1600" i="1"/>
              <a:t>Protect your code repository</a:t>
            </a:r>
            <a:r>
              <a:rPr lang="en-US" sz="1600"/>
              <a:t>. </a:t>
            </a:r>
            <a:r>
              <a:rPr lang="en-US" sz="1600" err="1"/>
              <a:t>Www.ncsc.gov.uk</a:t>
            </a:r>
            <a:r>
              <a:rPr lang="en-US" sz="1600"/>
              <a:t>. https://</a:t>
            </a:r>
            <a:r>
              <a:rPr lang="en-US" sz="1600" err="1"/>
              <a:t>www.ncsc.gov.uk</a:t>
            </a:r>
            <a:r>
              <a:rPr lang="en-US" sz="1600"/>
              <a:t>/collection/developers-collection/principles/protect-your-code-repository</a:t>
            </a:r>
          </a:p>
          <a:p>
            <a:pPr>
              <a:lnSpc>
                <a:spcPct val="100000"/>
              </a:lnSpc>
            </a:pPr>
            <a:endParaRPr lang="en-US" sz="1600"/>
          </a:p>
        </p:txBody>
      </p:sp>
      <p:pic>
        <p:nvPicPr>
          <p:cNvPr id="5" name="Graphic 4" descr="Books on shelf with solid fill">
            <a:extLst>
              <a:ext uri="{FF2B5EF4-FFF2-40B4-BE49-F238E27FC236}">
                <a16:creationId xmlns:a16="http://schemas.microsoft.com/office/drawing/2014/main" id="{3F4B3B83-4211-7EEF-586E-62B861382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55213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432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Security Controls in Shared Source Code Repositories</vt:lpstr>
      <vt:lpstr>“Your code is only as secure as the systems used to create it.”</vt:lpstr>
      <vt:lpstr>Securing Source Code Repositories</vt:lpstr>
      <vt:lpstr>Types of source code threats</vt:lpstr>
      <vt:lpstr>Protecting your repository</vt:lpstr>
      <vt:lpstr>Best practices</vt:lpstr>
      <vt:lpstr>What to do in the event of a breach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Rachel Theis</dc:creator>
  <cp:lastModifiedBy>Rachel Theis</cp:lastModifiedBy>
  <cp:revision>1</cp:revision>
  <dcterms:created xsi:type="dcterms:W3CDTF">2025-07-21T04:24:38Z</dcterms:created>
  <dcterms:modified xsi:type="dcterms:W3CDTF">2025-07-21T04:58:06Z</dcterms:modified>
</cp:coreProperties>
</file>