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>
        <p:scale>
          <a:sx n="86" d="100"/>
          <a:sy n="86" d="100"/>
        </p:scale>
        <p:origin x="3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E0ACF-0761-4481-82C1-277AB4092368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158DBC-08C7-4E8E-B788-04D08DB564EF}">
      <dgm:prSet/>
      <dgm:spPr/>
      <dgm:t>
        <a:bodyPr/>
        <a:lstStyle/>
        <a:p>
          <a:r>
            <a:rPr lang="en-US"/>
            <a:t>On-call system for IT and Software Projects</a:t>
          </a:r>
        </a:p>
      </dgm:t>
    </dgm:pt>
    <dgm:pt modelId="{D5E4F71F-D99B-4EC2-BA2B-29B894AEE54F}" type="parTrans" cxnId="{05390208-4F24-4CDE-8363-1196EAAFC1E7}">
      <dgm:prSet/>
      <dgm:spPr/>
      <dgm:t>
        <a:bodyPr/>
        <a:lstStyle/>
        <a:p>
          <a:endParaRPr lang="en-US"/>
        </a:p>
      </dgm:t>
    </dgm:pt>
    <dgm:pt modelId="{07CA63CC-C1EC-45C9-B4ED-AA1FC164CCBF}" type="sibTrans" cxnId="{05390208-4F24-4CDE-8363-1196EAAFC1E7}">
      <dgm:prSet/>
      <dgm:spPr/>
      <dgm:t>
        <a:bodyPr/>
        <a:lstStyle/>
        <a:p>
          <a:endParaRPr lang="en-US"/>
        </a:p>
      </dgm:t>
    </dgm:pt>
    <dgm:pt modelId="{85E7765A-ACA7-4A2C-A844-88D05F12D732}">
      <dgm:prSet/>
      <dgm:spPr/>
      <dgm:t>
        <a:bodyPr/>
        <a:lstStyle/>
        <a:p>
          <a:r>
            <a:rPr lang="en-US"/>
            <a:t>Addresses issues whenever they arise </a:t>
          </a:r>
        </a:p>
      </dgm:t>
    </dgm:pt>
    <dgm:pt modelId="{CE293A3C-0AC2-4839-BDF5-837A302A0253}" type="parTrans" cxnId="{9094C5A4-CFEF-40E0-9113-1EF26D91FD1C}">
      <dgm:prSet/>
      <dgm:spPr/>
      <dgm:t>
        <a:bodyPr/>
        <a:lstStyle/>
        <a:p>
          <a:endParaRPr lang="en-US"/>
        </a:p>
      </dgm:t>
    </dgm:pt>
    <dgm:pt modelId="{D97EE42C-647D-43E4-9A50-5B2F5D9AB2E0}" type="sibTrans" cxnId="{9094C5A4-CFEF-40E0-9113-1EF26D91FD1C}">
      <dgm:prSet/>
      <dgm:spPr/>
      <dgm:t>
        <a:bodyPr/>
        <a:lstStyle/>
        <a:p>
          <a:endParaRPr lang="en-US"/>
        </a:p>
      </dgm:t>
    </dgm:pt>
    <dgm:pt modelId="{830A5106-F3E2-49D7-B96F-0FF2F67B0799}">
      <dgm:prSet/>
      <dgm:spPr/>
      <dgm:t>
        <a:bodyPr/>
        <a:lstStyle/>
        <a:p>
          <a:r>
            <a:rPr lang="en-US"/>
            <a:t>Software Engineers are put on a rotating on-call shift</a:t>
          </a:r>
        </a:p>
      </dgm:t>
    </dgm:pt>
    <dgm:pt modelId="{C533D142-57F6-4F85-BEBD-F9C5E7CE1F97}" type="parTrans" cxnId="{0A623BD9-C2F7-45EB-B1B3-62F855891789}">
      <dgm:prSet/>
      <dgm:spPr/>
      <dgm:t>
        <a:bodyPr/>
        <a:lstStyle/>
        <a:p>
          <a:endParaRPr lang="en-US"/>
        </a:p>
      </dgm:t>
    </dgm:pt>
    <dgm:pt modelId="{F53FE3E8-7A26-4078-89B1-A38C1AB62CE7}" type="sibTrans" cxnId="{0A623BD9-C2F7-45EB-B1B3-62F855891789}">
      <dgm:prSet/>
      <dgm:spPr/>
      <dgm:t>
        <a:bodyPr/>
        <a:lstStyle/>
        <a:p>
          <a:endParaRPr lang="en-US"/>
        </a:p>
      </dgm:t>
    </dgm:pt>
    <dgm:pt modelId="{D4540062-B99A-4AB0-B765-74E3E4F272D0}">
      <dgm:prSet/>
      <dgm:spPr/>
      <dgm:t>
        <a:bodyPr/>
        <a:lstStyle/>
        <a:p>
          <a:r>
            <a:rPr lang="en-US"/>
            <a:t>The entire development team shares this responsibility and must be available to fix or escalate this issues that occur during their shift</a:t>
          </a:r>
        </a:p>
      </dgm:t>
    </dgm:pt>
    <dgm:pt modelId="{62708352-A418-4F7D-B6B2-D602BC78766F}" type="parTrans" cxnId="{35D579E3-11D1-4DF4-BE6D-9B82A7AD0A62}">
      <dgm:prSet/>
      <dgm:spPr/>
      <dgm:t>
        <a:bodyPr/>
        <a:lstStyle/>
        <a:p>
          <a:endParaRPr lang="en-US"/>
        </a:p>
      </dgm:t>
    </dgm:pt>
    <dgm:pt modelId="{0130B65F-5C0E-43AB-BB50-8E6333751989}" type="sibTrans" cxnId="{35D579E3-11D1-4DF4-BE6D-9B82A7AD0A62}">
      <dgm:prSet/>
      <dgm:spPr/>
      <dgm:t>
        <a:bodyPr/>
        <a:lstStyle/>
        <a:p>
          <a:endParaRPr lang="en-US"/>
        </a:p>
      </dgm:t>
    </dgm:pt>
    <dgm:pt modelId="{4054F670-AE60-471D-A3CA-A922BBD69725}">
      <dgm:prSet/>
      <dgm:spPr/>
      <dgm:t>
        <a:bodyPr/>
        <a:lstStyle/>
        <a:p>
          <a:r>
            <a:rPr lang="en-US"/>
            <a:t>Pager rotations ensure reliability and improved user experience</a:t>
          </a:r>
        </a:p>
      </dgm:t>
    </dgm:pt>
    <dgm:pt modelId="{9B7AA0D2-5B33-4A45-9227-426019B0603A}" type="parTrans" cxnId="{533308A9-3A20-482C-8857-FB3C4839B71F}">
      <dgm:prSet/>
      <dgm:spPr/>
      <dgm:t>
        <a:bodyPr/>
        <a:lstStyle/>
        <a:p>
          <a:endParaRPr lang="en-US"/>
        </a:p>
      </dgm:t>
    </dgm:pt>
    <dgm:pt modelId="{E76A2766-55A7-4642-9E9A-7E8574960DF3}" type="sibTrans" cxnId="{533308A9-3A20-482C-8857-FB3C4839B71F}">
      <dgm:prSet/>
      <dgm:spPr/>
      <dgm:t>
        <a:bodyPr/>
        <a:lstStyle/>
        <a:p>
          <a:endParaRPr lang="en-US"/>
        </a:p>
      </dgm:t>
    </dgm:pt>
    <dgm:pt modelId="{A575EA4E-E150-8D46-9A09-1CCA3B930173}" type="pres">
      <dgm:prSet presAssocID="{895E0ACF-0761-4481-82C1-277AB4092368}" presName="vert0" presStyleCnt="0">
        <dgm:presLayoutVars>
          <dgm:dir/>
          <dgm:animOne val="branch"/>
          <dgm:animLvl val="lvl"/>
        </dgm:presLayoutVars>
      </dgm:prSet>
      <dgm:spPr/>
    </dgm:pt>
    <dgm:pt modelId="{A2D50C1E-C772-8346-8DBB-783E45BEB0B5}" type="pres">
      <dgm:prSet presAssocID="{27158DBC-08C7-4E8E-B788-04D08DB564EF}" presName="thickLine" presStyleLbl="alignNode1" presStyleIdx="0" presStyleCnt="5"/>
      <dgm:spPr/>
    </dgm:pt>
    <dgm:pt modelId="{BD411476-03E5-F542-98C9-08D38E55B1B1}" type="pres">
      <dgm:prSet presAssocID="{27158DBC-08C7-4E8E-B788-04D08DB564EF}" presName="horz1" presStyleCnt="0"/>
      <dgm:spPr/>
    </dgm:pt>
    <dgm:pt modelId="{2FC7B21A-2FEC-0E4E-84DA-85E8E3A4B590}" type="pres">
      <dgm:prSet presAssocID="{27158DBC-08C7-4E8E-B788-04D08DB564EF}" presName="tx1" presStyleLbl="revTx" presStyleIdx="0" presStyleCnt="5"/>
      <dgm:spPr/>
    </dgm:pt>
    <dgm:pt modelId="{799D8EEC-B3A7-3A4F-81E7-70D2CDE0BB03}" type="pres">
      <dgm:prSet presAssocID="{27158DBC-08C7-4E8E-B788-04D08DB564EF}" presName="vert1" presStyleCnt="0"/>
      <dgm:spPr/>
    </dgm:pt>
    <dgm:pt modelId="{7CC1E213-6A8F-974D-B714-FE8A92FCC36D}" type="pres">
      <dgm:prSet presAssocID="{85E7765A-ACA7-4A2C-A844-88D05F12D732}" presName="thickLine" presStyleLbl="alignNode1" presStyleIdx="1" presStyleCnt="5"/>
      <dgm:spPr/>
    </dgm:pt>
    <dgm:pt modelId="{69EBA7BC-366A-5D4A-AEF7-F00EDCD139ED}" type="pres">
      <dgm:prSet presAssocID="{85E7765A-ACA7-4A2C-A844-88D05F12D732}" presName="horz1" presStyleCnt="0"/>
      <dgm:spPr/>
    </dgm:pt>
    <dgm:pt modelId="{A4B1885B-FC74-5F45-BEDE-7D47C70FA0ED}" type="pres">
      <dgm:prSet presAssocID="{85E7765A-ACA7-4A2C-A844-88D05F12D732}" presName="tx1" presStyleLbl="revTx" presStyleIdx="1" presStyleCnt="5"/>
      <dgm:spPr/>
    </dgm:pt>
    <dgm:pt modelId="{A9D6A925-CF2B-9942-9945-54F2F3B46901}" type="pres">
      <dgm:prSet presAssocID="{85E7765A-ACA7-4A2C-A844-88D05F12D732}" presName="vert1" presStyleCnt="0"/>
      <dgm:spPr/>
    </dgm:pt>
    <dgm:pt modelId="{51A24134-195B-E849-B3BD-6AE94688813B}" type="pres">
      <dgm:prSet presAssocID="{830A5106-F3E2-49D7-B96F-0FF2F67B0799}" presName="thickLine" presStyleLbl="alignNode1" presStyleIdx="2" presStyleCnt="5"/>
      <dgm:spPr/>
    </dgm:pt>
    <dgm:pt modelId="{2711180C-2FD9-EF45-AF38-AAFA1D4BCA09}" type="pres">
      <dgm:prSet presAssocID="{830A5106-F3E2-49D7-B96F-0FF2F67B0799}" presName="horz1" presStyleCnt="0"/>
      <dgm:spPr/>
    </dgm:pt>
    <dgm:pt modelId="{3BB8B195-2F1B-9D4E-A9F4-9F34DF8DFBC7}" type="pres">
      <dgm:prSet presAssocID="{830A5106-F3E2-49D7-B96F-0FF2F67B0799}" presName="tx1" presStyleLbl="revTx" presStyleIdx="2" presStyleCnt="5"/>
      <dgm:spPr/>
    </dgm:pt>
    <dgm:pt modelId="{8A7927F9-1A51-EC49-88E3-72AB275011F9}" type="pres">
      <dgm:prSet presAssocID="{830A5106-F3E2-49D7-B96F-0FF2F67B0799}" presName="vert1" presStyleCnt="0"/>
      <dgm:spPr/>
    </dgm:pt>
    <dgm:pt modelId="{F92BEB60-B892-8A4B-BB58-284D88D3C2E9}" type="pres">
      <dgm:prSet presAssocID="{D4540062-B99A-4AB0-B765-74E3E4F272D0}" presName="thickLine" presStyleLbl="alignNode1" presStyleIdx="3" presStyleCnt="5"/>
      <dgm:spPr/>
    </dgm:pt>
    <dgm:pt modelId="{AAC3C7E4-28BD-D745-B77C-FD47918A07CC}" type="pres">
      <dgm:prSet presAssocID="{D4540062-B99A-4AB0-B765-74E3E4F272D0}" presName="horz1" presStyleCnt="0"/>
      <dgm:spPr/>
    </dgm:pt>
    <dgm:pt modelId="{50D749D8-272A-EF4D-BB04-1D0A297457C5}" type="pres">
      <dgm:prSet presAssocID="{D4540062-B99A-4AB0-B765-74E3E4F272D0}" presName="tx1" presStyleLbl="revTx" presStyleIdx="3" presStyleCnt="5"/>
      <dgm:spPr/>
    </dgm:pt>
    <dgm:pt modelId="{804BD87C-EFA4-4F48-8A5B-3D38FA59A2A0}" type="pres">
      <dgm:prSet presAssocID="{D4540062-B99A-4AB0-B765-74E3E4F272D0}" presName="vert1" presStyleCnt="0"/>
      <dgm:spPr/>
    </dgm:pt>
    <dgm:pt modelId="{42038B96-2FE9-874A-A466-A7401D86E0A9}" type="pres">
      <dgm:prSet presAssocID="{4054F670-AE60-471D-A3CA-A922BBD69725}" presName="thickLine" presStyleLbl="alignNode1" presStyleIdx="4" presStyleCnt="5"/>
      <dgm:spPr/>
    </dgm:pt>
    <dgm:pt modelId="{4F5D4443-5165-EB4F-8684-80EFACB28EE9}" type="pres">
      <dgm:prSet presAssocID="{4054F670-AE60-471D-A3CA-A922BBD69725}" presName="horz1" presStyleCnt="0"/>
      <dgm:spPr/>
    </dgm:pt>
    <dgm:pt modelId="{27BE29B1-862F-4E43-B9C0-B4640A9686D0}" type="pres">
      <dgm:prSet presAssocID="{4054F670-AE60-471D-A3CA-A922BBD69725}" presName="tx1" presStyleLbl="revTx" presStyleIdx="4" presStyleCnt="5"/>
      <dgm:spPr/>
    </dgm:pt>
    <dgm:pt modelId="{0F703202-94AE-FC41-B9CE-046AB9995366}" type="pres">
      <dgm:prSet presAssocID="{4054F670-AE60-471D-A3CA-A922BBD69725}" presName="vert1" presStyleCnt="0"/>
      <dgm:spPr/>
    </dgm:pt>
  </dgm:ptLst>
  <dgm:cxnLst>
    <dgm:cxn modelId="{05390208-4F24-4CDE-8363-1196EAAFC1E7}" srcId="{895E0ACF-0761-4481-82C1-277AB4092368}" destId="{27158DBC-08C7-4E8E-B788-04D08DB564EF}" srcOrd="0" destOrd="0" parTransId="{D5E4F71F-D99B-4EC2-BA2B-29B894AEE54F}" sibTransId="{07CA63CC-C1EC-45C9-B4ED-AA1FC164CCBF}"/>
    <dgm:cxn modelId="{4D623713-281E-AD4E-8777-12360872517B}" type="presOf" srcId="{27158DBC-08C7-4E8E-B788-04D08DB564EF}" destId="{2FC7B21A-2FEC-0E4E-84DA-85E8E3A4B590}" srcOrd="0" destOrd="0" presId="urn:microsoft.com/office/officeart/2008/layout/LinedList"/>
    <dgm:cxn modelId="{56346214-4422-8942-9D40-B308B3A01FF7}" type="presOf" srcId="{830A5106-F3E2-49D7-B96F-0FF2F67B0799}" destId="{3BB8B195-2F1B-9D4E-A9F4-9F34DF8DFBC7}" srcOrd="0" destOrd="0" presId="urn:microsoft.com/office/officeart/2008/layout/LinedList"/>
    <dgm:cxn modelId="{DE1D3641-3E73-DB43-8336-A113250FD3A0}" type="presOf" srcId="{85E7765A-ACA7-4A2C-A844-88D05F12D732}" destId="{A4B1885B-FC74-5F45-BEDE-7D47C70FA0ED}" srcOrd="0" destOrd="0" presId="urn:microsoft.com/office/officeart/2008/layout/LinedList"/>
    <dgm:cxn modelId="{8F43767E-54F2-9D4C-9317-3945A78F85DF}" type="presOf" srcId="{895E0ACF-0761-4481-82C1-277AB4092368}" destId="{A575EA4E-E150-8D46-9A09-1CCA3B930173}" srcOrd="0" destOrd="0" presId="urn:microsoft.com/office/officeart/2008/layout/LinedList"/>
    <dgm:cxn modelId="{9094C5A4-CFEF-40E0-9113-1EF26D91FD1C}" srcId="{895E0ACF-0761-4481-82C1-277AB4092368}" destId="{85E7765A-ACA7-4A2C-A844-88D05F12D732}" srcOrd="1" destOrd="0" parTransId="{CE293A3C-0AC2-4839-BDF5-837A302A0253}" sibTransId="{D97EE42C-647D-43E4-9A50-5B2F5D9AB2E0}"/>
    <dgm:cxn modelId="{533308A9-3A20-482C-8857-FB3C4839B71F}" srcId="{895E0ACF-0761-4481-82C1-277AB4092368}" destId="{4054F670-AE60-471D-A3CA-A922BBD69725}" srcOrd="4" destOrd="0" parTransId="{9B7AA0D2-5B33-4A45-9227-426019B0603A}" sibTransId="{E76A2766-55A7-4642-9E9A-7E8574960DF3}"/>
    <dgm:cxn modelId="{07F790AD-FEAF-A840-9991-22768A7DC106}" type="presOf" srcId="{4054F670-AE60-471D-A3CA-A922BBD69725}" destId="{27BE29B1-862F-4E43-B9C0-B4640A9686D0}" srcOrd="0" destOrd="0" presId="urn:microsoft.com/office/officeart/2008/layout/LinedList"/>
    <dgm:cxn modelId="{327917C9-87EF-614F-AC98-BAF95620C1DA}" type="presOf" srcId="{D4540062-B99A-4AB0-B765-74E3E4F272D0}" destId="{50D749D8-272A-EF4D-BB04-1D0A297457C5}" srcOrd="0" destOrd="0" presId="urn:microsoft.com/office/officeart/2008/layout/LinedList"/>
    <dgm:cxn modelId="{0A623BD9-C2F7-45EB-B1B3-62F855891789}" srcId="{895E0ACF-0761-4481-82C1-277AB4092368}" destId="{830A5106-F3E2-49D7-B96F-0FF2F67B0799}" srcOrd="2" destOrd="0" parTransId="{C533D142-57F6-4F85-BEBD-F9C5E7CE1F97}" sibTransId="{F53FE3E8-7A26-4078-89B1-A38C1AB62CE7}"/>
    <dgm:cxn modelId="{35D579E3-11D1-4DF4-BE6D-9B82A7AD0A62}" srcId="{895E0ACF-0761-4481-82C1-277AB4092368}" destId="{D4540062-B99A-4AB0-B765-74E3E4F272D0}" srcOrd="3" destOrd="0" parTransId="{62708352-A418-4F7D-B6B2-D602BC78766F}" sibTransId="{0130B65F-5C0E-43AB-BB50-8E6333751989}"/>
    <dgm:cxn modelId="{338398FE-FFE0-6348-A8BC-FCB7B50FBA53}" type="presParOf" srcId="{A575EA4E-E150-8D46-9A09-1CCA3B930173}" destId="{A2D50C1E-C772-8346-8DBB-783E45BEB0B5}" srcOrd="0" destOrd="0" presId="urn:microsoft.com/office/officeart/2008/layout/LinedList"/>
    <dgm:cxn modelId="{661240C1-6EB0-6148-B35E-4A2FC31CB7F3}" type="presParOf" srcId="{A575EA4E-E150-8D46-9A09-1CCA3B930173}" destId="{BD411476-03E5-F542-98C9-08D38E55B1B1}" srcOrd="1" destOrd="0" presId="urn:microsoft.com/office/officeart/2008/layout/LinedList"/>
    <dgm:cxn modelId="{79BD6540-AA00-3548-87C7-468763701CBD}" type="presParOf" srcId="{BD411476-03E5-F542-98C9-08D38E55B1B1}" destId="{2FC7B21A-2FEC-0E4E-84DA-85E8E3A4B590}" srcOrd="0" destOrd="0" presId="urn:microsoft.com/office/officeart/2008/layout/LinedList"/>
    <dgm:cxn modelId="{15B72787-8C91-3D43-BE31-ECD53BC631E2}" type="presParOf" srcId="{BD411476-03E5-F542-98C9-08D38E55B1B1}" destId="{799D8EEC-B3A7-3A4F-81E7-70D2CDE0BB03}" srcOrd="1" destOrd="0" presId="urn:microsoft.com/office/officeart/2008/layout/LinedList"/>
    <dgm:cxn modelId="{2CD436DB-DF2E-7D4B-8970-CC07116DBB6E}" type="presParOf" srcId="{A575EA4E-E150-8D46-9A09-1CCA3B930173}" destId="{7CC1E213-6A8F-974D-B714-FE8A92FCC36D}" srcOrd="2" destOrd="0" presId="urn:microsoft.com/office/officeart/2008/layout/LinedList"/>
    <dgm:cxn modelId="{C2B60C46-1965-5A4E-9DAA-9F149515A3E7}" type="presParOf" srcId="{A575EA4E-E150-8D46-9A09-1CCA3B930173}" destId="{69EBA7BC-366A-5D4A-AEF7-F00EDCD139ED}" srcOrd="3" destOrd="0" presId="urn:microsoft.com/office/officeart/2008/layout/LinedList"/>
    <dgm:cxn modelId="{24ECC9E4-5E71-564B-B5E3-D4C80E99160D}" type="presParOf" srcId="{69EBA7BC-366A-5D4A-AEF7-F00EDCD139ED}" destId="{A4B1885B-FC74-5F45-BEDE-7D47C70FA0ED}" srcOrd="0" destOrd="0" presId="urn:microsoft.com/office/officeart/2008/layout/LinedList"/>
    <dgm:cxn modelId="{1A996536-237F-C34D-9E47-79BCEC2118D2}" type="presParOf" srcId="{69EBA7BC-366A-5D4A-AEF7-F00EDCD139ED}" destId="{A9D6A925-CF2B-9942-9945-54F2F3B46901}" srcOrd="1" destOrd="0" presId="urn:microsoft.com/office/officeart/2008/layout/LinedList"/>
    <dgm:cxn modelId="{E29139CB-A944-4E48-A245-CA86514D2280}" type="presParOf" srcId="{A575EA4E-E150-8D46-9A09-1CCA3B930173}" destId="{51A24134-195B-E849-B3BD-6AE94688813B}" srcOrd="4" destOrd="0" presId="urn:microsoft.com/office/officeart/2008/layout/LinedList"/>
    <dgm:cxn modelId="{FB0CD85B-DB22-5C40-9718-FF2112D7E4CC}" type="presParOf" srcId="{A575EA4E-E150-8D46-9A09-1CCA3B930173}" destId="{2711180C-2FD9-EF45-AF38-AAFA1D4BCA09}" srcOrd="5" destOrd="0" presId="urn:microsoft.com/office/officeart/2008/layout/LinedList"/>
    <dgm:cxn modelId="{11941FA0-DACE-5A40-A8D3-700CBF3ED508}" type="presParOf" srcId="{2711180C-2FD9-EF45-AF38-AAFA1D4BCA09}" destId="{3BB8B195-2F1B-9D4E-A9F4-9F34DF8DFBC7}" srcOrd="0" destOrd="0" presId="urn:microsoft.com/office/officeart/2008/layout/LinedList"/>
    <dgm:cxn modelId="{EED05B05-056D-8746-878D-F60C6D14ED57}" type="presParOf" srcId="{2711180C-2FD9-EF45-AF38-AAFA1D4BCA09}" destId="{8A7927F9-1A51-EC49-88E3-72AB275011F9}" srcOrd="1" destOrd="0" presId="urn:microsoft.com/office/officeart/2008/layout/LinedList"/>
    <dgm:cxn modelId="{5620187D-40F3-7348-8D1B-6264BE267E5C}" type="presParOf" srcId="{A575EA4E-E150-8D46-9A09-1CCA3B930173}" destId="{F92BEB60-B892-8A4B-BB58-284D88D3C2E9}" srcOrd="6" destOrd="0" presId="urn:microsoft.com/office/officeart/2008/layout/LinedList"/>
    <dgm:cxn modelId="{3D86A5CE-6DFF-F645-A7F8-04444396D01A}" type="presParOf" srcId="{A575EA4E-E150-8D46-9A09-1CCA3B930173}" destId="{AAC3C7E4-28BD-D745-B77C-FD47918A07CC}" srcOrd="7" destOrd="0" presId="urn:microsoft.com/office/officeart/2008/layout/LinedList"/>
    <dgm:cxn modelId="{04CE4D0A-323C-1C45-B712-B40262C8C92C}" type="presParOf" srcId="{AAC3C7E4-28BD-D745-B77C-FD47918A07CC}" destId="{50D749D8-272A-EF4D-BB04-1D0A297457C5}" srcOrd="0" destOrd="0" presId="urn:microsoft.com/office/officeart/2008/layout/LinedList"/>
    <dgm:cxn modelId="{5501C0D3-E10B-164B-AB45-92099B448FB1}" type="presParOf" srcId="{AAC3C7E4-28BD-D745-B77C-FD47918A07CC}" destId="{804BD87C-EFA4-4F48-8A5B-3D38FA59A2A0}" srcOrd="1" destOrd="0" presId="urn:microsoft.com/office/officeart/2008/layout/LinedList"/>
    <dgm:cxn modelId="{3DC31367-C21E-9F48-818B-A645DCF2F477}" type="presParOf" srcId="{A575EA4E-E150-8D46-9A09-1CCA3B930173}" destId="{42038B96-2FE9-874A-A466-A7401D86E0A9}" srcOrd="8" destOrd="0" presId="urn:microsoft.com/office/officeart/2008/layout/LinedList"/>
    <dgm:cxn modelId="{70F00E7B-D77F-CE48-B824-917B176E2B3D}" type="presParOf" srcId="{A575EA4E-E150-8D46-9A09-1CCA3B930173}" destId="{4F5D4443-5165-EB4F-8684-80EFACB28EE9}" srcOrd="9" destOrd="0" presId="urn:microsoft.com/office/officeart/2008/layout/LinedList"/>
    <dgm:cxn modelId="{CF7F0C73-5723-3845-AA99-D6C48C2695C6}" type="presParOf" srcId="{4F5D4443-5165-EB4F-8684-80EFACB28EE9}" destId="{27BE29B1-862F-4E43-B9C0-B4640A9686D0}" srcOrd="0" destOrd="0" presId="urn:microsoft.com/office/officeart/2008/layout/LinedList"/>
    <dgm:cxn modelId="{4E82738B-1192-9E44-A3CB-3A54DEF26A11}" type="presParOf" srcId="{4F5D4443-5165-EB4F-8684-80EFACB28EE9}" destId="{0F703202-94AE-FC41-B9CE-046AB99953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297D21-B157-4DFD-B5A5-67DF8F1CE0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6B1B45-810B-444B-8E98-17613D3626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Establish a clear and fair schedule for on-call shits</a:t>
          </a:r>
        </a:p>
      </dgm:t>
    </dgm:pt>
    <dgm:pt modelId="{D137F671-6CB9-40B4-85E3-1D9ABAF5CC5F}" type="parTrans" cxnId="{A1D7248C-788F-4A5B-BAD4-55A9F0B127A0}">
      <dgm:prSet/>
      <dgm:spPr/>
      <dgm:t>
        <a:bodyPr/>
        <a:lstStyle/>
        <a:p>
          <a:endParaRPr lang="en-US"/>
        </a:p>
      </dgm:t>
    </dgm:pt>
    <dgm:pt modelId="{13FBC1CF-A389-4715-8DA5-984EF3353A7F}" type="sibTrans" cxnId="{A1D7248C-788F-4A5B-BAD4-55A9F0B127A0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49AA12-8640-4DBC-833C-99473BA18F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 coverage is continuous and balanced among the team</a:t>
          </a:r>
        </a:p>
      </dgm:t>
    </dgm:pt>
    <dgm:pt modelId="{AE2BD8D7-BCD2-4172-9C98-84E6799E163D}" type="parTrans" cxnId="{F23EE72E-ACBC-4BC5-A84F-3AB809366704}">
      <dgm:prSet/>
      <dgm:spPr/>
      <dgm:t>
        <a:bodyPr/>
        <a:lstStyle/>
        <a:p>
          <a:endParaRPr lang="en-US"/>
        </a:p>
      </dgm:t>
    </dgm:pt>
    <dgm:pt modelId="{C0F8AD48-9758-4C49-A251-7DC10E780B1C}" type="sibTrans" cxnId="{F23EE72E-ACBC-4BC5-A84F-3AB809366704}">
      <dgm:prSet phldrT="2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CD1DF4-FE37-4AD4-9B49-DE65F928DC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Consider time zone awareness and other global team accommodations</a:t>
          </a:r>
        </a:p>
      </dgm:t>
    </dgm:pt>
    <dgm:pt modelId="{EB25E911-301C-48DE-BCA1-367286EC35B7}" type="parTrans" cxnId="{40619F34-66D7-4093-BA64-E76799224C10}">
      <dgm:prSet/>
      <dgm:spPr/>
      <dgm:t>
        <a:bodyPr/>
        <a:lstStyle/>
        <a:p>
          <a:endParaRPr lang="en-US"/>
        </a:p>
      </dgm:t>
    </dgm:pt>
    <dgm:pt modelId="{1FC1DCF3-579A-4BAE-8A19-E3A217AC1F37}" type="sibTrans" cxnId="{40619F34-66D7-4093-BA64-E76799224C10}">
      <dgm:prSet phldrT="3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1CB6D8-6E23-42AE-9C17-90F409391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 shift scheduling to eliminate human error</a:t>
          </a:r>
        </a:p>
      </dgm:t>
    </dgm:pt>
    <dgm:pt modelId="{4E205C1B-AA6D-468C-9C4C-8641BCA82000}" type="parTrans" cxnId="{B75B4545-E768-45C4-8354-256AB7F8C25D}">
      <dgm:prSet/>
      <dgm:spPr/>
      <dgm:t>
        <a:bodyPr/>
        <a:lstStyle/>
        <a:p>
          <a:endParaRPr lang="en-US"/>
        </a:p>
      </dgm:t>
    </dgm:pt>
    <dgm:pt modelId="{00652B47-15CD-4AB9-9FB9-082A14A78C73}" type="sibTrans" cxnId="{B75B4545-E768-45C4-8354-256AB7F8C25D}">
      <dgm:prSet phldrT="4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C6F9BA-4117-4021-AAC8-FEB59D5B59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 that shifts are evenly distributed to prevent burnout</a:t>
          </a:r>
        </a:p>
      </dgm:t>
    </dgm:pt>
    <dgm:pt modelId="{09AA001D-BFCA-4353-9D1F-D01B4162DD4C}" type="parTrans" cxnId="{D438B16F-C2BA-49AC-8BDB-45C4B456136B}">
      <dgm:prSet/>
      <dgm:spPr/>
      <dgm:t>
        <a:bodyPr/>
        <a:lstStyle/>
        <a:p>
          <a:endParaRPr lang="en-US"/>
        </a:p>
      </dgm:t>
    </dgm:pt>
    <dgm:pt modelId="{CBF8A3AC-4CA9-4631-8243-DAE429771B29}" type="sibTrans" cxnId="{D438B16F-C2BA-49AC-8BDB-45C4B456136B}">
      <dgm:prSet phldrT="5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24DFD2-C6CD-40F5-91CB-80B06C57DD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Establish a replacement/shift posting system to accommodate PTO requests</a:t>
          </a:r>
        </a:p>
      </dgm:t>
    </dgm:pt>
    <dgm:pt modelId="{434C0F65-5957-400A-A412-B442F63E7201}" type="parTrans" cxnId="{1D36E1E9-51D1-48F3-B622-5935B4FD587E}">
      <dgm:prSet/>
      <dgm:spPr/>
      <dgm:t>
        <a:bodyPr/>
        <a:lstStyle/>
        <a:p>
          <a:endParaRPr lang="en-US"/>
        </a:p>
      </dgm:t>
    </dgm:pt>
    <dgm:pt modelId="{ACE21786-0D0D-4A4B-B593-5E27892AEE26}" type="sibTrans" cxnId="{1D36E1E9-51D1-48F3-B622-5935B4FD587E}">
      <dgm:prSet phldrT="6" phldr="0"/>
      <dgm:spPr/>
      <dgm:t>
        <a:bodyPr/>
        <a:lstStyle/>
        <a:p>
          <a:endParaRPr lang="en-US"/>
        </a:p>
      </dgm:t>
    </dgm:pt>
    <dgm:pt modelId="{88EC211C-B6C6-4053-8F17-D5DB2CEEB28D}" type="pres">
      <dgm:prSet presAssocID="{63297D21-B157-4DFD-B5A5-67DF8F1CE0FB}" presName="root" presStyleCnt="0">
        <dgm:presLayoutVars>
          <dgm:dir/>
          <dgm:resizeHandles val="exact"/>
        </dgm:presLayoutVars>
      </dgm:prSet>
      <dgm:spPr/>
    </dgm:pt>
    <dgm:pt modelId="{C9176FCA-F5B5-4F3D-9AED-C170F34EEE55}" type="pres">
      <dgm:prSet presAssocID="{1F6B1B45-810B-444B-8E98-17613D362604}" presName="compNode" presStyleCnt="0"/>
      <dgm:spPr/>
    </dgm:pt>
    <dgm:pt modelId="{173E8FC6-7C27-4C46-9BB4-6AA4244FCB47}" type="pres">
      <dgm:prSet presAssocID="{1F6B1B45-810B-444B-8E98-17613D362604}" presName="bgRect" presStyleLbl="bgShp" presStyleIdx="0" presStyleCnt="6"/>
      <dgm:spPr/>
    </dgm:pt>
    <dgm:pt modelId="{1815778F-6FFC-427F-8AD6-6EAD1B825CB4}" type="pres">
      <dgm:prSet presAssocID="{1F6B1B45-810B-444B-8E98-17613D36260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76A5F3E8-5066-4761-9DBB-3046EB123300}" type="pres">
      <dgm:prSet presAssocID="{1F6B1B45-810B-444B-8E98-17613D362604}" presName="spaceRect" presStyleCnt="0"/>
      <dgm:spPr/>
    </dgm:pt>
    <dgm:pt modelId="{4817EEC2-FE7A-4FF0-A3C1-2F920450804A}" type="pres">
      <dgm:prSet presAssocID="{1F6B1B45-810B-444B-8E98-17613D362604}" presName="parTx" presStyleLbl="revTx" presStyleIdx="0" presStyleCnt="6">
        <dgm:presLayoutVars>
          <dgm:chMax val="0"/>
          <dgm:chPref val="0"/>
        </dgm:presLayoutVars>
      </dgm:prSet>
      <dgm:spPr/>
    </dgm:pt>
    <dgm:pt modelId="{24D073E1-229E-4A51-8244-797049C2C8C6}" type="pres">
      <dgm:prSet presAssocID="{13FBC1CF-A389-4715-8DA5-984EF3353A7F}" presName="sibTrans" presStyleCnt="0"/>
      <dgm:spPr/>
    </dgm:pt>
    <dgm:pt modelId="{91056FCC-7A1D-49E3-9BE7-E6C71E20C647}" type="pres">
      <dgm:prSet presAssocID="{0549AA12-8640-4DBC-833C-99473BA18F17}" presName="compNode" presStyleCnt="0"/>
      <dgm:spPr/>
    </dgm:pt>
    <dgm:pt modelId="{4EB943A5-0A5E-4851-9807-68F943FDEC42}" type="pres">
      <dgm:prSet presAssocID="{0549AA12-8640-4DBC-833C-99473BA18F17}" presName="bgRect" presStyleLbl="bgShp" presStyleIdx="1" presStyleCnt="6"/>
      <dgm:spPr/>
    </dgm:pt>
    <dgm:pt modelId="{CA843086-4243-4C60-AC5B-553D31152439}" type="pres">
      <dgm:prSet presAssocID="{0549AA12-8640-4DBC-833C-99473BA18F1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F5EDFD4-0A5D-4D9A-8D9C-7DC4700EC90D}" type="pres">
      <dgm:prSet presAssocID="{0549AA12-8640-4DBC-833C-99473BA18F17}" presName="spaceRect" presStyleCnt="0"/>
      <dgm:spPr/>
    </dgm:pt>
    <dgm:pt modelId="{F5F1B179-856B-4FD9-B09F-BD8020CF32B7}" type="pres">
      <dgm:prSet presAssocID="{0549AA12-8640-4DBC-833C-99473BA18F17}" presName="parTx" presStyleLbl="revTx" presStyleIdx="1" presStyleCnt="6">
        <dgm:presLayoutVars>
          <dgm:chMax val="0"/>
          <dgm:chPref val="0"/>
        </dgm:presLayoutVars>
      </dgm:prSet>
      <dgm:spPr/>
    </dgm:pt>
    <dgm:pt modelId="{4DF24061-A51B-40BA-8BBF-982C7868EFB0}" type="pres">
      <dgm:prSet presAssocID="{C0F8AD48-9758-4C49-A251-7DC10E780B1C}" presName="sibTrans" presStyleCnt="0"/>
      <dgm:spPr/>
    </dgm:pt>
    <dgm:pt modelId="{E0A13606-49F3-4C12-A868-9C9A2966BBFD}" type="pres">
      <dgm:prSet presAssocID="{63CD1DF4-FE37-4AD4-9B49-DE65F928DC36}" presName="compNode" presStyleCnt="0"/>
      <dgm:spPr/>
    </dgm:pt>
    <dgm:pt modelId="{C3651580-7646-40F2-ADCC-FA9AA68A82E4}" type="pres">
      <dgm:prSet presAssocID="{63CD1DF4-FE37-4AD4-9B49-DE65F928DC36}" presName="bgRect" presStyleLbl="bgShp" presStyleIdx="2" presStyleCnt="6"/>
      <dgm:spPr/>
    </dgm:pt>
    <dgm:pt modelId="{F282A7B0-723A-47C5-8F1F-4FA5D2650553}" type="pres">
      <dgm:prSet presAssocID="{63CD1DF4-FE37-4AD4-9B49-DE65F928DC3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20F6E9D-E014-4A64-A0D4-35C3FFEC2900}" type="pres">
      <dgm:prSet presAssocID="{63CD1DF4-FE37-4AD4-9B49-DE65F928DC36}" presName="spaceRect" presStyleCnt="0"/>
      <dgm:spPr/>
    </dgm:pt>
    <dgm:pt modelId="{01C9DB7B-0333-4B1A-843F-9CEC84A0485E}" type="pres">
      <dgm:prSet presAssocID="{63CD1DF4-FE37-4AD4-9B49-DE65F928DC36}" presName="parTx" presStyleLbl="revTx" presStyleIdx="2" presStyleCnt="6">
        <dgm:presLayoutVars>
          <dgm:chMax val="0"/>
          <dgm:chPref val="0"/>
        </dgm:presLayoutVars>
      </dgm:prSet>
      <dgm:spPr/>
    </dgm:pt>
    <dgm:pt modelId="{0B635113-B59D-4A32-B448-B207E7D1EEF3}" type="pres">
      <dgm:prSet presAssocID="{1FC1DCF3-579A-4BAE-8A19-E3A217AC1F37}" presName="sibTrans" presStyleCnt="0"/>
      <dgm:spPr/>
    </dgm:pt>
    <dgm:pt modelId="{424BC0C7-8832-409B-BCD1-E81755F1631A}" type="pres">
      <dgm:prSet presAssocID="{1B1CB6D8-6E23-42AE-9C17-90F40939109C}" presName="compNode" presStyleCnt="0"/>
      <dgm:spPr/>
    </dgm:pt>
    <dgm:pt modelId="{F307D6E6-D843-4246-BE5A-DF49EEF9B365}" type="pres">
      <dgm:prSet presAssocID="{1B1CB6D8-6E23-42AE-9C17-90F40939109C}" presName="bgRect" presStyleLbl="bgShp" presStyleIdx="3" presStyleCnt="6"/>
      <dgm:spPr/>
    </dgm:pt>
    <dgm:pt modelId="{DDA6C9FD-5562-4E7C-A216-894294ED0D6C}" type="pres">
      <dgm:prSet presAssocID="{1B1CB6D8-6E23-42AE-9C17-90F40939109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088A5FE-0F39-4680-896D-C083C8F54241}" type="pres">
      <dgm:prSet presAssocID="{1B1CB6D8-6E23-42AE-9C17-90F40939109C}" presName="spaceRect" presStyleCnt="0"/>
      <dgm:spPr/>
    </dgm:pt>
    <dgm:pt modelId="{79D6F30C-9ED7-4625-9F13-F1F10633E5FE}" type="pres">
      <dgm:prSet presAssocID="{1B1CB6D8-6E23-42AE-9C17-90F40939109C}" presName="parTx" presStyleLbl="revTx" presStyleIdx="3" presStyleCnt="6">
        <dgm:presLayoutVars>
          <dgm:chMax val="0"/>
          <dgm:chPref val="0"/>
        </dgm:presLayoutVars>
      </dgm:prSet>
      <dgm:spPr/>
    </dgm:pt>
    <dgm:pt modelId="{2BE3EF36-5ACE-4994-AE84-35242E7C3BC3}" type="pres">
      <dgm:prSet presAssocID="{00652B47-15CD-4AB9-9FB9-082A14A78C73}" presName="sibTrans" presStyleCnt="0"/>
      <dgm:spPr/>
    </dgm:pt>
    <dgm:pt modelId="{2D34E2CD-61E7-459B-B63A-A68F20DDAC3A}" type="pres">
      <dgm:prSet presAssocID="{84C6F9BA-4117-4021-AAC8-FEB59D5B59D1}" presName="compNode" presStyleCnt="0"/>
      <dgm:spPr/>
    </dgm:pt>
    <dgm:pt modelId="{E3A8D64F-E55A-4E61-8B58-FE3BF4C78048}" type="pres">
      <dgm:prSet presAssocID="{84C6F9BA-4117-4021-AAC8-FEB59D5B59D1}" presName="bgRect" presStyleLbl="bgShp" presStyleIdx="4" presStyleCnt="6"/>
      <dgm:spPr/>
    </dgm:pt>
    <dgm:pt modelId="{DD2DFC2F-F2FF-4586-BF74-31431422ECA6}" type="pres">
      <dgm:prSet presAssocID="{84C6F9BA-4117-4021-AAC8-FEB59D5B59D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350C8D98-4CBB-4B67-8914-B13D7E236A55}" type="pres">
      <dgm:prSet presAssocID="{84C6F9BA-4117-4021-AAC8-FEB59D5B59D1}" presName="spaceRect" presStyleCnt="0"/>
      <dgm:spPr/>
    </dgm:pt>
    <dgm:pt modelId="{4115AF5E-EB6D-4124-A86B-182BFB2FFD7D}" type="pres">
      <dgm:prSet presAssocID="{84C6F9BA-4117-4021-AAC8-FEB59D5B59D1}" presName="parTx" presStyleLbl="revTx" presStyleIdx="4" presStyleCnt="6">
        <dgm:presLayoutVars>
          <dgm:chMax val="0"/>
          <dgm:chPref val="0"/>
        </dgm:presLayoutVars>
      </dgm:prSet>
      <dgm:spPr/>
    </dgm:pt>
    <dgm:pt modelId="{E5C8CDFD-9703-4C9A-973F-393E89086DA0}" type="pres">
      <dgm:prSet presAssocID="{CBF8A3AC-4CA9-4631-8243-DAE429771B29}" presName="sibTrans" presStyleCnt="0"/>
      <dgm:spPr/>
    </dgm:pt>
    <dgm:pt modelId="{07F37DBA-966C-4646-BC78-58D20C697DFF}" type="pres">
      <dgm:prSet presAssocID="{B424DFD2-C6CD-40F5-91CB-80B06C57DDA3}" presName="compNode" presStyleCnt="0"/>
      <dgm:spPr/>
    </dgm:pt>
    <dgm:pt modelId="{00878D61-549F-457A-8A9F-760567F6C3E8}" type="pres">
      <dgm:prSet presAssocID="{B424DFD2-C6CD-40F5-91CB-80B06C57DDA3}" presName="bgRect" presStyleLbl="bgShp" presStyleIdx="5" presStyleCnt="6"/>
      <dgm:spPr/>
    </dgm:pt>
    <dgm:pt modelId="{78836353-B6C3-4478-B9C7-85E3BF581346}" type="pres">
      <dgm:prSet presAssocID="{B424DFD2-C6CD-40F5-91CB-80B06C57DD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5E4D90F2-DA12-49A6-BF96-382964E7B970}" type="pres">
      <dgm:prSet presAssocID="{B424DFD2-C6CD-40F5-91CB-80B06C57DDA3}" presName="spaceRect" presStyleCnt="0"/>
      <dgm:spPr/>
    </dgm:pt>
    <dgm:pt modelId="{223F6BC0-5E9B-444F-B3E8-24B6CF045411}" type="pres">
      <dgm:prSet presAssocID="{B424DFD2-C6CD-40F5-91CB-80B06C57DDA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9D7FC0E-A935-0545-A248-C7B2C4C65AD0}" type="presOf" srcId="{63CD1DF4-FE37-4AD4-9B49-DE65F928DC36}" destId="{01C9DB7B-0333-4B1A-843F-9CEC84A0485E}" srcOrd="0" destOrd="0" presId="urn:microsoft.com/office/officeart/2018/2/layout/IconVerticalSolidList"/>
    <dgm:cxn modelId="{DB7CED13-C9BC-F34E-B36F-3E15C10C25CB}" type="presOf" srcId="{63297D21-B157-4DFD-B5A5-67DF8F1CE0FB}" destId="{88EC211C-B6C6-4053-8F17-D5DB2CEEB28D}" srcOrd="0" destOrd="0" presId="urn:microsoft.com/office/officeart/2018/2/layout/IconVerticalSolidList"/>
    <dgm:cxn modelId="{9022D621-7DB7-B14F-94D6-0A018251D5F1}" type="presOf" srcId="{0549AA12-8640-4DBC-833C-99473BA18F17}" destId="{F5F1B179-856B-4FD9-B09F-BD8020CF32B7}" srcOrd="0" destOrd="0" presId="urn:microsoft.com/office/officeart/2018/2/layout/IconVerticalSolidList"/>
    <dgm:cxn modelId="{F23EE72E-ACBC-4BC5-A84F-3AB809366704}" srcId="{63297D21-B157-4DFD-B5A5-67DF8F1CE0FB}" destId="{0549AA12-8640-4DBC-833C-99473BA18F17}" srcOrd="1" destOrd="0" parTransId="{AE2BD8D7-BCD2-4172-9C98-84E6799E163D}" sibTransId="{C0F8AD48-9758-4C49-A251-7DC10E780B1C}"/>
    <dgm:cxn modelId="{40619F34-66D7-4093-BA64-E76799224C10}" srcId="{63297D21-B157-4DFD-B5A5-67DF8F1CE0FB}" destId="{63CD1DF4-FE37-4AD4-9B49-DE65F928DC36}" srcOrd="2" destOrd="0" parTransId="{EB25E911-301C-48DE-BCA1-367286EC35B7}" sibTransId="{1FC1DCF3-579A-4BAE-8A19-E3A217AC1F37}"/>
    <dgm:cxn modelId="{B75B4545-E768-45C4-8354-256AB7F8C25D}" srcId="{63297D21-B157-4DFD-B5A5-67DF8F1CE0FB}" destId="{1B1CB6D8-6E23-42AE-9C17-90F40939109C}" srcOrd="3" destOrd="0" parTransId="{4E205C1B-AA6D-468C-9C4C-8641BCA82000}" sibTransId="{00652B47-15CD-4AB9-9FB9-082A14A78C73}"/>
    <dgm:cxn modelId="{4E9C2B49-D820-B24C-A0AB-B1073B2DEF02}" type="presOf" srcId="{84C6F9BA-4117-4021-AAC8-FEB59D5B59D1}" destId="{4115AF5E-EB6D-4124-A86B-182BFB2FFD7D}" srcOrd="0" destOrd="0" presId="urn:microsoft.com/office/officeart/2018/2/layout/IconVerticalSolidList"/>
    <dgm:cxn modelId="{D438B16F-C2BA-49AC-8BDB-45C4B456136B}" srcId="{63297D21-B157-4DFD-B5A5-67DF8F1CE0FB}" destId="{84C6F9BA-4117-4021-AAC8-FEB59D5B59D1}" srcOrd="4" destOrd="0" parTransId="{09AA001D-BFCA-4353-9D1F-D01B4162DD4C}" sibTransId="{CBF8A3AC-4CA9-4631-8243-DAE429771B29}"/>
    <dgm:cxn modelId="{A1D7248C-788F-4A5B-BAD4-55A9F0B127A0}" srcId="{63297D21-B157-4DFD-B5A5-67DF8F1CE0FB}" destId="{1F6B1B45-810B-444B-8E98-17613D362604}" srcOrd="0" destOrd="0" parTransId="{D137F671-6CB9-40B4-85E3-1D9ABAF5CC5F}" sibTransId="{13FBC1CF-A389-4715-8DA5-984EF3353A7F}"/>
    <dgm:cxn modelId="{47101093-BB75-B04B-8F4E-11C335C201F0}" type="presOf" srcId="{B424DFD2-C6CD-40F5-91CB-80B06C57DDA3}" destId="{223F6BC0-5E9B-444F-B3E8-24B6CF045411}" srcOrd="0" destOrd="0" presId="urn:microsoft.com/office/officeart/2018/2/layout/IconVerticalSolidList"/>
    <dgm:cxn modelId="{1D36E1E9-51D1-48F3-B622-5935B4FD587E}" srcId="{63297D21-B157-4DFD-B5A5-67DF8F1CE0FB}" destId="{B424DFD2-C6CD-40F5-91CB-80B06C57DDA3}" srcOrd="5" destOrd="0" parTransId="{434C0F65-5957-400A-A412-B442F63E7201}" sibTransId="{ACE21786-0D0D-4A4B-B593-5E27892AEE26}"/>
    <dgm:cxn modelId="{CBB7B5EC-6FBF-2C43-988E-52D22CF05B94}" type="presOf" srcId="{1B1CB6D8-6E23-42AE-9C17-90F40939109C}" destId="{79D6F30C-9ED7-4625-9F13-F1F10633E5FE}" srcOrd="0" destOrd="0" presId="urn:microsoft.com/office/officeart/2018/2/layout/IconVerticalSolidList"/>
    <dgm:cxn modelId="{19A557F0-1518-664D-9684-33EC187E8F52}" type="presOf" srcId="{1F6B1B45-810B-444B-8E98-17613D362604}" destId="{4817EEC2-FE7A-4FF0-A3C1-2F920450804A}" srcOrd="0" destOrd="0" presId="urn:microsoft.com/office/officeart/2018/2/layout/IconVerticalSolidList"/>
    <dgm:cxn modelId="{0BACE8EE-A55E-744C-85CD-E77D250D3336}" type="presParOf" srcId="{88EC211C-B6C6-4053-8F17-D5DB2CEEB28D}" destId="{C9176FCA-F5B5-4F3D-9AED-C170F34EEE55}" srcOrd="0" destOrd="0" presId="urn:microsoft.com/office/officeart/2018/2/layout/IconVerticalSolidList"/>
    <dgm:cxn modelId="{A909E605-0040-E14A-9B35-026624CDFB19}" type="presParOf" srcId="{C9176FCA-F5B5-4F3D-9AED-C170F34EEE55}" destId="{173E8FC6-7C27-4C46-9BB4-6AA4244FCB47}" srcOrd="0" destOrd="0" presId="urn:microsoft.com/office/officeart/2018/2/layout/IconVerticalSolidList"/>
    <dgm:cxn modelId="{23C2006A-76BC-3B4B-B00C-A51181AC6742}" type="presParOf" srcId="{C9176FCA-F5B5-4F3D-9AED-C170F34EEE55}" destId="{1815778F-6FFC-427F-8AD6-6EAD1B825CB4}" srcOrd="1" destOrd="0" presId="urn:microsoft.com/office/officeart/2018/2/layout/IconVerticalSolidList"/>
    <dgm:cxn modelId="{D1719FF7-3B2E-6A43-89C8-130E6ED1B754}" type="presParOf" srcId="{C9176FCA-F5B5-4F3D-9AED-C170F34EEE55}" destId="{76A5F3E8-5066-4761-9DBB-3046EB123300}" srcOrd="2" destOrd="0" presId="urn:microsoft.com/office/officeart/2018/2/layout/IconVerticalSolidList"/>
    <dgm:cxn modelId="{6402E936-805F-E247-B44D-D01CCF2792EB}" type="presParOf" srcId="{C9176FCA-F5B5-4F3D-9AED-C170F34EEE55}" destId="{4817EEC2-FE7A-4FF0-A3C1-2F920450804A}" srcOrd="3" destOrd="0" presId="urn:microsoft.com/office/officeart/2018/2/layout/IconVerticalSolidList"/>
    <dgm:cxn modelId="{1BE3ADB4-2AED-F343-896B-AECA5EB877BB}" type="presParOf" srcId="{88EC211C-B6C6-4053-8F17-D5DB2CEEB28D}" destId="{24D073E1-229E-4A51-8244-797049C2C8C6}" srcOrd="1" destOrd="0" presId="urn:microsoft.com/office/officeart/2018/2/layout/IconVerticalSolidList"/>
    <dgm:cxn modelId="{C25C03A0-D008-3442-8B23-4546C83C0A31}" type="presParOf" srcId="{88EC211C-B6C6-4053-8F17-D5DB2CEEB28D}" destId="{91056FCC-7A1D-49E3-9BE7-E6C71E20C647}" srcOrd="2" destOrd="0" presId="urn:microsoft.com/office/officeart/2018/2/layout/IconVerticalSolidList"/>
    <dgm:cxn modelId="{DA5609FD-AC37-9146-8063-841851DBF1E3}" type="presParOf" srcId="{91056FCC-7A1D-49E3-9BE7-E6C71E20C647}" destId="{4EB943A5-0A5E-4851-9807-68F943FDEC42}" srcOrd="0" destOrd="0" presId="urn:microsoft.com/office/officeart/2018/2/layout/IconVerticalSolidList"/>
    <dgm:cxn modelId="{83DFE03E-B34D-864C-97BF-52AE17579BAB}" type="presParOf" srcId="{91056FCC-7A1D-49E3-9BE7-E6C71E20C647}" destId="{CA843086-4243-4C60-AC5B-553D31152439}" srcOrd="1" destOrd="0" presId="urn:microsoft.com/office/officeart/2018/2/layout/IconVerticalSolidList"/>
    <dgm:cxn modelId="{E2CB44D4-EBAF-354A-A7CA-0B53EDB79A94}" type="presParOf" srcId="{91056FCC-7A1D-49E3-9BE7-E6C71E20C647}" destId="{AF5EDFD4-0A5D-4D9A-8D9C-7DC4700EC90D}" srcOrd="2" destOrd="0" presId="urn:microsoft.com/office/officeart/2018/2/layout/IconVerticalSolidList"/>
    <dgm:cxn modelId="{273B3373-04A9-1241-8433-B453DD9C79EE}" type="presParOf" srcId="{91056FCC-7A1D-49E3-9BE7-E6C71E20C647}" destId="{F5F1B179-856B-4FD9-B09F-BD8020CF32B7}" srcOrd="3" destOrd="0" presId="urn:microsoft.com/office/officeart/2018/2/layout/IconVerticalSolidList"/>
    <dgm:cxn modelId="{921900EA-C988-8544-877E-F270C65F475E}" type="presParOf" srcId="{88EC211C-B6C6-4053-8F17-D5DB2CEEB28D}" destId="{4DF24061-A51B-40BA-8BBF-982C7868EFB0}" srcOrd="3" destOrd="0" presId="urn:microsoft.com/office/officeart/2018/2/layout/IconVerticalSolidList"/>
    <dgm:cxn modelId="{8AAC7B05-C549-D449-887F-17EA3DA1F688}" type="presParOf" srcId="{88EC211C-B6C6-4053-8F17-D5DB2CEEB28D}" destId="{E0A13606-49F3-4C12-A868-9C9A2966BBFD}" srcOrd="4" destOrd="0" presId="urn:microsoft.com/office/officeart/2018/2/layout/IconVerticalSolidList"/>
    <dgm:cxn modelId="{E0F0752F-8686-6547-979C-3F8D6A26A5D7}" type="presParOf" srcId="{E0A13606-49F3-4C12-A868-9C9A2966BBFD}" destId="{C3651580-7646-40F2-ADCC-FA9AA68A82E4}" srcOrd="0" destOrd="0" presId="urn:microsoft.com/office/officeart/2018/2/layout/IconVerticalSolidList"/>
    <dgm:cxn modelId="{57B04CC3-713E-2144-B368-93D5FF61833D}" type="presParOf" srcId="{E0A13606-49F3-4C12-A868-9C9A2966BBFD}" destId="{F282A7B0-723A-47C5-8F1F-4FA5D2650553}" srcOrd="1" destOrd="0" presId="urn:microsoft.com/office/officeart/2018/2/layout/IconVerticalSolidList"/>
    <dgm:cxn modelId="{53A21EE3-B9D0-754C-95E9-840963861177}" type="presParOf" srcId="{E0A13606-49F3-4C12-A868-9C9A2966BBFD}" destId="{720F6E9D-E014-4A64-A0D4-35C3FFEC2900}" srcOrd="2" destOrd="0" presId="urn:microsoft.com/office/officeart/2018/2/layout/IconVerticalSolidList"/>
    <dgm:cxn modelId="{36B78469-1E1E-224E-913C-2EC791812A74}" type="presParOf" srcId="{E0A13606-49F3-4C12-A868-9C9A2966BBFD}" destId="{01C9DB7B-0333-4B1A-843F-9CEC84A0485E}" srcOrd="3" destOrd="0" presId="urn:microsoft.com/office/officeart/2018/2/layout/IconVerticalSolidList"/>
    <dgm:cxn modelId="{7FB89CB5-BCEA-E347-A279-CBDD91D46B06}" type="presParOf" srcId="{88EC211C-B6C6-4053-8F17-D5DB2CEEB28D}" destId="{0B635113-B59D-4A32-B448-B207E7D1EEF3}" srcOrd="5" destOrd="0" presId="urn:microsoft.com/office/officeart/2018/2/layout/IconVerticalSolidList"/>
    <dgm:cxn modelId="{32F13568-E17F-CB4E-845B-7F1A7A8E16C1}" type="presParOf" srcId="{88EC211C-B6C6-4053-8F17-D5DB2CEEB28D}" destId="{424BC0C7-8832-409B-BCD1-E81755F1631A}" srcOrd="6" destOrd="0" presId="urn:microsoft.com/office/officeart/2018/2/layout/IconVerticalSolidList"/>
    <dgm:cxn modelId="{384921A4-5EA7-0542-8D84-757CC2D62808}" type="presParOf" srcId="{424BC0C7-8832-409B-BCD1-E81755F1631A}" destId="{F307D6E6-D843-4246-BE5A-DF49EEF9B365}" srcOrd="0" destOrd="0" presId="urn:microsoft.com/office/officeart/2018/2/layout/IconVerticalSolidList"/>
    <dgm:cxn modelId="{F6BEEA25-1134-214F-8F21-E4BF5E87F9F7}" type="presParOf" srcId="{424BC0C7-8832-409B-BCD1-E81755F1631A}" destId="{DDA6C9FD-5562-4E7C-A216-894294ED0D6C}" srcOrd="1" destOrd="0" presId="urn:microsoft.com/office/officeart/2018/2/layout/IconVerticalSolidList"/>
    <dgm:cxn modelId="{46A70443-CA95-A044-A96F-70830C9D444C}" type="presParOf" srcId="{424BC0C7-8832-409B-BCD1-E81755F1631A}" destId="{E088A5FE-0F39-4680-896D-C083C8F54241}" srcOrd="2" destOrd="0" presId="urn:microsoft.com/office/officeart/2018/2/layout/IconVerticalSolidList"/>
    <dgm:cxn modelId="{793F8686-4E5D-F348-8220-5E17823D201B}" type="presParOf" srcId="{424BC0C7-8832-409B-BCD1-E81755F1631A}" destId="{79D6F30C-9ED7-4625-9F13-F1F10633E5FE}" srcOrd="3" destOrd="0" presId="urn:microsoft.com/office/officeart/2018/2/layout/IconVerticalSolidList"/>
    <dgm:cxn modelId="{1727038E-7A0E-8B4E-B162-D96685CB7290}" type="presParOf" srcId="{88EC211C-B6C6-4053-8F17-D5DB2CEEB28D}" destId="{2BE3EF36-5ACE-4994-AE84-35242E7C3BC3}" srcOrd="7" destOrd="0" presId="urn:microsoft.com/office/officeart/2018/2/layout/IconVerticalSolidList"/>
    <dgm:cxn modelId="{56EF813A-56A3-C14D-845D-64018342B0D9}" type="presParOf" srcId="{88EC211C-B6C6-4053-8F17-D5DB2CEEB28D}" destId="{2D34E2CD-61E7-459B-B63A-A68F20DDAC3A}" srcOrd="8" destOrd="0" presId="urn:microsoft.com/office/officeart/2018/2/layout/IconVerticalSolidList"/>
    <dgm:cxn modelId="{B756C3C7-EE77-0241-B741-56E8D96B2D42}" type="presParOf" srcId="{2D34E2CD-61E7-459B-B63A-A68F20DDAC3A}" destId="{E3A8D64F-E55A-4E61-8B58-FE3BF4C78048}" srcOrd="0" destOrd="0" presId="urn:microsoft.com/office/officeart/2018/2/layout/IconVerticalSolidList"/>
    <dgm:cxn modelId="{0CAF84B8-44A3-724D-9032-843FC905CE55}" type="presParOf" srcId="{2D34E2CD-61E7-459B-B63A-A68F20DDAC3A}" destId="{DD2DFC2F-F2FF-4586-BF74-31431422ECA6}" srcOrd="1" destOrd="0" presId="urn:microsoft.com/office/officeart/2018/2/layout/IconVerticalSolidList"/>
    <dgm:cxn modelId="{14D1DD61-C849-884B-9232-2009E53500A3}" type="presParOf" srcId="{2D34E2CD-61E7-459B-B63A-A68F20DDAC3A}" destId="{350C8D98-4CBB-4B67-8914-B13D7E236A55}" srcOrd="2" destOrd="0" presId="urn:microsoft.com/office/officeart/2018/2/layout/IconVerticalSolidList"/>
    <dgm:cxn modelId="{CD0F21BB-376D-E143-9ACB-FF98BC352D70}" type="presParOf" srcId="{2D34E2CD-61E7-459B-B63A-A68F20DDAC3A}" destId="{4115AF5E-EB6D-4124-A86B-182BFB2FFD7D}" srcOrd="3" destOrd="0" presId="urn:microsoft.com/office/officeart/2018/2/layout/IconVerticalSolidList"/>
    <dgm:cxn modelId="{181CFF34-5C5B-E74F-A0A9-FA132ED0D5F9}" type="presParOf" srcId="{88EC211C-B6C6-4053-8F17-D5DB2CEEB28D}" destId="{E5C8CDFD-9703-4C9A-973F-393E89086DA0}" srcOrd="9" destOrd="0" presId="urn:microsoft.com/office/officeart/2018/2/layout/IconVerticalSolidList"/>
    <dgm:cxn modelId="{641D7F20-916D-E445-A4B1-8F0B3190E5D5}" type="presParOf" srcId="{88EC211C-B6C6-4053-8F17-D5DB2CEEB28D}" destId="{07F37DBA-966C-4646-BC78-58D20C697DFF}" srcOrd="10" destOrd="0" presId="urn:microsoft.com/office/officeart/2018/2/layout/IconVerticalSolidList"/>
    <dgm:cxn modelId="{7FB2C18F-BA48-9D4B-B59F-1AF78FDE0276}" type="presParOf" srcId="{07F37DBA-966C-4646-BC78-58D20C697DFF}" destId="{00878D61-549F-457A-8A9F-760567F6C3E8}" srcOrd="0" destOrd="0" presId="urn:microsoft.com/office/officeart/2018/2/layout/IconVerticalSolidList"/>
    <dgm:cxn modelId="{31066087-44AE-4E4F-94C6-4BD0719C1BB0}" type="presParOf" srcId="{07F37DBA-966C-4646-BC78-58D20C697DFF}" destId="{78836353-B6C3-4478-B9C7-85E3BF581346}" srcOrd="1" destOrd="0" presId="urn:microsoft.com/office/officeart/2018/2/layout/IconVerticalSolidList"/>
    <dgm:cxn modelId="{DC272453-B923-5B44-8A67-41DC251A074D}" type="presParOf" srcId="{07F37DBA-966C-4646-BC78-58D20C697DFF}" destId="{5E4D90F2-DA12-49A6-BF96-382964E7B970}" srcOrd="2" destOrd="0" presId="urn:microsoft.com/office/officeart/2018/2/layout/IconVerticalSolidList"/>
    <dgm:cxn modelId="{9AEF6150-AB47-6A4A-99AC-21C0E07C3390}" type="presParOf" srcId="{07F37DBA-966C-4646-BC78-58D20C697DFF}" destId="{223F6BC0-5E9B-444F-B3E8-24B6CF0454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0D228C-47DE-4665-AD76-D24F2338D62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4380DD-CBF4-43CC-891C-5B9C78E332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multiple alert channels to ensure messages are reliably and promptly delivered</a:t>
          </a:r>
        </a:p>
      </dgm:t>
    </dgm:pt>
    <dgm:pt modelId="{5AE4223B-CC1D-4F1E-8353-A5E2172DF448}" type="parTrans" cxnId="{A2D5B9D7-585C-4819-AF00-895C8CCB6504}">
      <dgm:prSet/>
      <dgm:spPr/>
      <dgm:t>
        <a:bodyPr/>
        <a:lstStyle/>
        <a:p>
          <a:endParaRPr lang="en-US"/>
        </a:p>
      </dgm:t>
    </dgm:pt>
    <dgm:pt modelId="{72B5BC10-2C66-4AB8-A92F-7B3F2C464793}" type="sibTrans" cxnId="{A2D5B9D7-585C-4819-AF00-895C8CCB65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1E14FC-0274-4612-B55D-A983416FF0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alerts with common platforms like Slack and Teams</a:t>
          </a:r>
        </a:p>
      </dgm:t>
    </dgm:pt>
    <dgm:pt modelId="{43F3AE90-DE89-4CFE-AB74-61D49ECBAA36}" type="parTrans" cxnId="{C607724D-2924-45BB-BD17-A02E302C630D}">
      <dgm:prSet/>
      <dgm:spPr/>
      <dgm:t>
        <a:bodyPr/>
        <a:lstStyle/>
        <a:p>
          <a:endParaRPr lang="en-US"/>
        </a:p>
      </dgm:t>
    </dgm:pt>
    <dgm:pt modelId="{AB0CF4AB-CDD3-4712-904A-3E3CE09BE43E}" type="sibTrans" cxnId="{C607724D-2924-45BB-BD17-A02E302C63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E2DAF6-1343-4052-8482-2AF01C6BB6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redundancy in alert channels (i.e., Slack, SMS, email) to ensure delivery</a:t>
          </a:r>
        </a:p>
      </dgm:t>
    </dgm:pt>
    <dgm:pt modelId="{DFA9BD99-43A2-4969-8FF6-ECAF7711C09F}" type="parTrans" cxnId="{4349798C-D9B4-441E-A527-10B626CC19E5}">
      <dgm:prSet/>
      <dgm:spPr/>
      <dgm:t>
        <a:bodyPr/>
        <a:lstStyle/>
        <a:p>
          <a:endParaRPr lang="en-US"/>
        </a:p>
      </dgm:t>
    </dgm:pt>
    <dgm:pt modelId="{AE791838-BD69-4651-A77B-FFF269759065}" type="sibTrans" cxnId="{4349798C-D9B4-441E-A527-10B626CC19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7FC216-26BD-41A2-B0B9-A06CD73780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noise reduction strategies to mitigate alert fatigue</a:t>
          </a:r>
        </a:p>
      </dgm:t>
    </dgm:pt>
    <dgm:pt modelId="{3A48CA34-E22C-4CD9-94EF-6AB798999940}" type="parTrans" cxnId="{B28FB567-28CD-4BAC-A2B6-BC8D6EBED305}">
      <dgm:prSet/>
      <dgm:spPr/>
      <dgm:t>
        <a:bodyPr/>
        <a:lstStyle/>
        <a:p>
          <a:endParaRPr lang="en-US"/>
        </a:p>
      </dgm:t>
    </dgm:pt>
    <dgm:pt modelId="{BB54AE92-C771-4E90-B899-2482F2BFCFB9}" type="sibTrans" cxnId="{B28FB567-28CD-4BAC-A2B6-BC8D6EBED305}">
      <dgm:prSet/>
      <dgm:spPr/>
      <dgm:t>
        <a:bodyPr/>
        <a:lstStyle/>
        <a:p>
          <a:endParaRPr lang="en-US"/>
        </a:p>
      </dgm:t>
    </dgm:pt>
    <dgm:pt modelId="{8092243D-8078-48F3-822D-81E62D15BFCF}" type="pres">
      <dgm:prSet presAssocID="{4A0D228C-47DE-4665-AD76-D24F2338D624}" presName="root" presStyleCnt="0">
        <dgm:presLayoutVars>
          <dgm:dir/>
          <dgm:resizeHandles val="exact"/>
        </dgm:presLayoutVars>
      </dgm:prSet>
      <dgm:spPr/>
    </dgm:pt>
    <dgm:pt modelId="{8AB17262-CFF9-42D4-93FD-75591EA47D07}" type="pres">
      <dgm:prSet presAssocID="{4A0D228C-47DE-4665-AD76-D24F2338D624}" presName="container" presStyleCnt="0">
        <dgm:presLayoutVars>
          <dgm:dir/>
          <dgm:resizeHandles val="exact"/>
        </dgm:presLayoutVars>
      </dgm:prSet>
      <dgm:spPr/>
    </dgm:pt>
    <dgm:pt modelId="{B14A0B8F-6282-48C5-9FDF-1DB5FFA8C45F}" type="pres">
      <dgm:prSet presAssocID="{2C4380DD-CBF4-43CC-891C-5B9C78E33252}" presName="compNode" presStyleCnt="0"/>
      <dgm:spPr/>
    </dgm:pt>
    <dgm:pt modelId="{2E1A974F-5DA9-4C1C-BAC6-F21A8360AA8E}" type="pres">
      <dgm:prSet presAssocID="{2C4380DD-CBF4-43CC-891C-5B9C78E33252}" presName="iconBgRect" presStyleLbl="bgShp" presStyleIdx="0" presStyleCnt="4"/>
      <dgm:spPr/>
    </dgm:pt>
    <dgm:pt modelId="{76B0807F-931E-4D25-9352-DB537214053B}" type="pres">
      <dgm:prSet presAssocID="{2C4380DD-CBF4-43CC-891C-5B9C78E332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EEADB3D-8309-412F-9711-B8CA93464400}" type="pres">
      <dgm:prSet presAssocID="{2C4380DD-CBF4-43CC-891C-5B9C78E33252}" presName="spaceRect" presStyleCnt="0"/>
      <dgm:spPr/>
    </dgm:pt>
    <dgm:pt modelId="{89AF5976-B7BE-4639-86AF-C3CAC8A2581B}" type="pres">
      <dgm:prSet presAssocID="{2C4380DD-CBF4-43CC-891C-5B9C78E33252}" presName="textRect" presStyleLbl="revTx" presStyleIdx="0" presStyleCnt="4">
        <dgm:presLayoutVars>
          <dgm:chMax val="1"/>
          <dgm:chPref val="1"/>
        </dgm:presLayoutVars>
      </dgm:prSet>
      <dgm:spPr/>
    </dgm:pt>
    <dgm:pt modelId="{93C02D3A-8B9D-4FCD-B3A6-3FB8CA44F571}" type="pres">
      <dgm:prSet presAssocID="{72B5BC10-2C66-4AB8-A92F-7B3F2C464793}" presName="sibTrans" presStyleLbl="sibTrans2D1" presStyleIdx="0" presStyleCnt="0"/>
      <dgm:spPr/>
    </dgm:pt>
    <dgm:pt modelId="{DFD91F4A-DF11-42E9-AAD7-3F6F7116E05D}" type="pres">
      <dgm:prSet presAssocID="{3B1E14FC-0274-4612-B55D-A983416FF0FE}" presName="compNode" presStyleCnt="0"/>
      <dgm:spPr/>
    </dgm:pt>
    <dgm:pt modelId="{A2064EF0-0F8D-4ECA-B85B-5ED0DCEAF6DD}" type="pres">
      <dgm:prSet presAssocID="{3B1E14FC-0274-4612-B55D-A983416FF0FE}" presName="iconBgRect" presStyleLbl="bgShp" presStyleIdx="1" presStyleCnt="4"/>
      <dgm:spPr/>
    </dgm:pt>
    <dgm:pt modelId="{BCB4737E-49D5-40C8-8702-0265078ABA99}" type="pres">
      <dgm:prSet presAssocID="{3B1E14FC-0274-4612-B55D-A983416FF0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4D7E5B-A442-4360-AE89-28A78E005B1F}" type="pres">
      <dgm:prSet presAssocID="{3B1E14FC-0274-4612-B55D-A983416FF0FE}" presName="spaceRect" presStyleCnt="0"/>
      <dgm:spPr/>
    </dgm:pt>
    <dgm:pt modelId="{2029643D-DD49-42C5-AE26-6953BF70C872}" type="pres">
      <dgm:prSet presAssocID="{3B1E14FC-0274-4612-B55D-A983416FF0FE}" presName="textRect" presStyleLbl="revTx" presStyleIdx="1" presStyleCnt="4">
        <dgm:presLayoutVars>
          <dgm:chMax val="1"/>
          <dgm:chPref val="1"/>
        </dgm:presLayoutVars>
      </dgm:prSet>
      <dgm:spPr/>
    </dgm:pt>
    <dgm:pt modelId="{00B24470-DF6F-4EC4-8579-3D45C0C3F9C2}" type="pres">
      <dgm:prSet presAssocID="{AB0CF4AB-CDD3-4712-904A-3E3CE09BE43E}" presName="sibTrans" presStyleLbl="sibTrans2D1" presStyleIdx="0" presStyleCnt="0"/>
      <dgm:spPr/>
    </dgm:pt>
    <dgm:pt modelId="{1D4D9916-1889-4C64-A94E-7AC988C98C3D}" type="pres">
      <dgm:prSet presAssocID="{F5E2DAF6-1343-4052-8482-2AF01C6BB68D}" presName="compNode" presStyleCnt="0"/>
      <dgm:spPr/>
    </dgm:pt>
    <dgm:pt modelId="{A8D65561-54E9-44F9-9406-71E7FDF535A3}" type="pres">
      <dgm:prSet presAssocID="{F5E2DAF6-1343-4052-8482-2AF01C6BB68D}" presName="iconBgRect" presStyleLbl="bgShp" presStyleIdx="2" presStyleCnt="4"/>
      <dgm:spPr/>
    </dgm:pt>
    <dgm:pt modelId="{15B63F69-3051-4248-BD66-8B08065E0CB2}" type="pres">
      <dgm:prSet presAssocID="{F5E2DAF6-1343-4052-8482-2AF01C6BB6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EBAB5A-F3F0-4C2E-B8C0-DFD380542494}" type="pres">
      <dgm:prSet presAssocID="{F5E2DAF6-1343-4052-8482-2AF01C6BB68D}" presName="spaceRect" presStyleCnt="0"/>
      <dgm:spPr/>
    </dgm:pt>
    <dgm:pt modelId="{3EDB8DEA-9C14-47A6-8D00-03CEB4991569}" type="pres">
      <dgm:prSet presAssocID="{F5E2DAF6-1343-4052-8482-2AF01C6BB68D}" presName="textRect" presStyleLbl="revTx" presStyleIdx="2" presStyleCnt="4">
        <dgm:presLayoutVars>
          <dgm:chMax val="1"/>
          <dgm:chPref val="1"/>
        </dgm:presLayoutVars>
      </dgm:prSet>
      <dgm:spPr/>
    </dgm:pt>
    <dgm:pt modelId="{5AFADCED-F049-4DC5-BEEE-BC378C179816}" type="pres">
      <dgm:prSet presAssocID="{AE791838-BD69-4651-A77B-FFF269759065}" presName="sibTrans" presStyleLbl="sibTrans2D1" presStyleIdx="0" presStyleCnt="0"/>
      <dgm:spPr/>
    </dgm:pt>
    <dgm:pt modelId="{140AC300-3669-4A50-AF27-4AF1546D3214}" type="pres">
      <dgm:prSet presAssocID="{5E7FC216-26BD-41A2-B0B9-A06CD737803C}" presName="compNode" presStyleCnt="0"/>
      <dgm:spPr/>
    </dgm:pt>
    <dgm:pt modelId="{3C1630C2-B40C-4C32-8308-8CE59BDC4AE7}" type="pres">
      <dgm:prSet presAssocID="{5E7FC216-26BD-41A2-B0B9-A06CD737803C}" presName="iconBgRect" presStyleLbl="bgShp" presStyleIdx="3" presStyleCnt="4"/>
      <dgm:spPr/>
    </dgm:pt>
    <dgm:pt modelId="{2CFE42B7-FCD5-4011-A4C2-C185D8A31403}" type="pres">
      <dgm:prSet presAssocID="{5E7FC216-26BD-41A2-B0B9-A06CD73780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78F9FEB-362F-441A-8FF5-C681074341F3}" type="pres">
      <dgm:prSet presAssocID="{5E7FC216-26BD-41A2-B0B9-A06CD737803C}" presName="spaceRect" presStyleCnt="0"/>
      <dgm:spPr/>
    </dgm:pt>
    <dgm:pt modelId="{BB490F5D-E4C4-4617-BC3A-2BE4477C25EE}" type="pres">
      <dgm:prSet presAssocID="{5E7FC216-26BD-41A2-B0B9-A06CD73780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20DB09-E68B-454E-B361-D58E711332F5}" type="presOf" srcId="{F5E2DAF6-1343-4052-8482-2AF01C6BB68D}" destId="{3EDB8DEA-9C14-47A6-8D00-03CEB4991569}" srcOrd="0" destOrd="0" presId="urn:microsoft.com/office/officeart/2018/2/layout/IconCircleList"/>
    <dgm:cxn modelId="{FA954A26-E425-4674-867F-B0B6676B8B0E}" type="presOf" srcId="{4A0D228C-47DE-4665-AD76-D24F2338D624}" destId="{8092243D-8078-48F3-822D-81E62D15BFCF}" srcOrd="0" destOrd="0" presId="urn:microsoft.com/office/officeart/2018/2/layout/IconCircleList"/>
    <dgm:cxn modelId="{915F9241-57B0-4EFB-B95B-A8AD1803A816}" type="presOf" srcId="{3B1E14FC-0274-4612-B55D-A983416FF0FE}" destId="{2029643D-DD49-42C5-AE26-6953BF70C872}" srcOrd="0" destOrd="0" presId="urn:microsoft.com/office/officeart/2018/2/layout/IconCircleList"/>
    <dgm:cxn modelId="{C607724D-2924-45BB-BD17-A02E302C630D}" srcId="{4A0D228C-47DE-4665-AD76-D24F2338D624}" destId="{3B1E14FC-0274-4612-B55D-A983416FF0FE}" srcOrd="1" destOrd="0" parTransId="{43F3AE90-DE89-4CFE-AB74-61D49ECBAA36}" sibTransId="{AB0CF4AB-CDD3-4712-904A-3E3CE09BE43E}"/>
    <dgm:cxn modelId="{B28FB567-28CD-4BAC-A2B6-BC8D6EBED305}" srcId="{4A0D228C-47DE-4665-AD76-D24F2338D624}" destId="{5E7FC216-26BD-41A2-B0B9-A06CD737803C}" srcOrd="3" destOrd="0" parTransId="{3A48CA34-E22C-4CD9-94EF-6AB798999940}" sibTransId="{BB54AE92-C771-4E90-B899-2482F2BFCFB9}"/>
    <dgm:cxn modelId="{BFE6826B-4F8F-45F9-8191-4D8CDB3A7379}" type="presOf" srcId="{5E7FC216-26BD-41A2-B0B9-A06CD737803C}" destId="{BB490F5D-E4C4-4617-BC3A-2BE4477C25EE}" srcOrd="0" destOrd="0" presId="urn:microsoft.com/office/officeart/2018/2/layout/IconCircleList"/>
    <dgm:cxn modelId="{90A16E70-4EB6-4538-A615-0A9494778983}" type="presOf" srcId="{AB0CF4AB-CDD3-4712-904A-3E3CE09BE43E}" destId="{00B24470-DF6F-4EC4-8579-3D45C0C3F9C2}" srcOrd="0" destOrd="0" presId="urn:microsoft.com/office/officeart/2018/2/layout/IconCircleList"/>
    <dgm:cxn modelId="{3D918D72-1FF2-4C3D-AE7D-996592066CAA}" type="presOf" srcId="{72B5BC10-2C66-4AB8-A92F-7B3F2C464793}" destId="{93C02D3A-8B9D-4FCD-B3A6-3FB8CA44F571}" srcOrd="0" destOrd="0" presId="urn:microsoft.com/office/officeart/2018/2/layout/IconCircleList"/>
    <dgm:cxn modelId="{4349798C-D9B4-441E-A527-10B626CC19E5}" srcId="{4A0D228C-47DE-4665-AD76-D24F2338D624}" destId="{F5E2DAF6-1343-4052-8482-2AF01C6BB68D}" srcOrd="2" destOrd="0" parTransId="{DFA9BD99-43A2-4969-8FF6-ECAF7711C09F}" sibTransId="{AE791838-BD69-4651-A77B-FFF269759065}"/>
    <dgm:cxn modelId="{44E4C5A6-19C0-4A4C-A4B3-5EEBFF1864CE}" type="presOf" srcId="{2C4380DD-CBF4-43CC-891C-5B9C78E33252}" destId="{89AF5976-B7BE-4639-86AF-C3CAC8A2581B}" srcOrd="0" destOrd="0" presId="urn:microsoft.com/office/officeart/2018/2/layout/IconCircleList"/>
    <dgm:cxn modelId="{46B181BD-29C5-4CBF-8507-DBE7C293A9AA}" type="presOf" srcId="{AE791838-BD69-4651-A77B-FFF269759065}" destId="{5AFADCED-F049-4DC5-BEEE-BC378C179816}" srcOrd="0" destOrd="0" presId="urn:microsoft.com/office/officeart/2018/2/layout/IconCircleList"/>
    <dgm:cxn modelId="{A2D5B9D7-585C-4819-AF00-895C8CCB6504}" srcId="{4A0D228C-47DE-4665-AD76-D24F2338D624}" destId="{2C4380DD-CBF4-43CC-891C-5B9C78E33252}" srcOrd="0" destOrd="0" parTransId="{5AE4223B-CC1D-4F1E-8353-A5E2172DF448}" sibTransId="{72B5BC10-2C66-4AB8-A92F-7B3F2C464793}"/>
    <dgm:cxn modelId="{0DAA8F8F-46FB-4CC6-9B39-264324A08FF4}" type="presParOf" srcId="{8092243D-8078-48F3-822D-81E62D15BFCF}" destId="{8AB17262-CFF9-42D4-93FD-75591EA47D07}" srcOrd="0" destOrd="0" presId="urn:microsoft.com/office/officeart/2018/2/layout/IconCircleList"/>
    <dgm:cxn modelId="{ADD5C995-5A28-4C99-AD01-43C83CD494B5}" type="presParOf" srcId="{8AB17262-CFF9-42D4-93FD-75591EA47D07}" destId="{B14A0B8F-6282-48C5-9FDF-1DB5FFA8C45F}" srcOrd="0" destOrd="0" presId="urn:microsoft.com/office/officeart/2018/2/layout/IconCircleList"/>
    <dgm:cxn modelId="{618EB018-5256-4AA1-A45D-F868036D52D2}" type="presParOf" srcId="{B14A0B8F-6282-48C5-9FDF-1DB5FFA8C45F}" destId="{2E1A974F-5DA9-4C1C-BAC6-F21A8360AA8E}" srcOrd="0" destOrd="0" presId="urn:microsoft.com/office/officeart/2018/2/layout/IconCircleList"/>
    <dgm:cxn modelId="{5B8B8175-38F9-4E21-B075-C51A8E18194F}" type="presParOf" srcId="{B14A0B8F-6282-48C5-9FDF-1DB5FFA8C45F}" destId="{76B0807F-931E-4D25-9352-DB537214053B}" srcOrd="1" destOrd="0" presId="urn:microsoft.com/office/officeart/2018/2/layout/IconCircleList"/>
    <dgm:cxn modelId="{634A757C-7CD6-41F1-B5EF-BA928FB0B4DD}" type="presParOf" srcId="{B14A0B8F-6282-48C5-9FDF-1DB5FFA8C45F}" destId="{4EEADB3D-8309-412F-9711-B8CA93464400}" srcOrd="2" destOrd="0" presId="urn:microsoft.com/office/officeart/2018/2/layout/IconCircleList"/>
    <dgm:cxn modelId="{32CF1C17-5557-425E-A0A4-6646FA4433AA}" type="presParOf" srcId="{B14A0B8F-6282-48C5-9FDF-1DB5FFA8C45F}" destId="{89AF5976-B7BE-4639-86AF-C3CAC8A2581B}" srcOrd="3" destOrd="0" presId="urn:microsoft.com/office/officeart/2018/2/layout/IconCircleList"/>
    <dgm:cxn modelId="{243FCCC8-6E77-4B70-B1A4-7F40CC0B7E40}" type="presParOf" srcId="{8AB17262-CFF9-42D4-93FD-75591EA47D07}" destId="{93C02D3A-8B9D-4FCD-B3A6-3FB8CA44F571}" srcOrd="1" destOrd="0" presId="urn:microsoft.com/office/officeart/2018/2/layout/IconCircleList"/>
    <dgm:cxn modelId="{6EFA887B-9639-4622-A27C-36B4A184328B}" type="presParOf" srcId="{8AB17262-CFF9-42D4-93FD-75591EA47D07}" destId="{DFD91F4A-DF11-42E9-AAD7-3F6F7116E05D}" srcOrd="2" destOrd="0" presId="urn:microsoft.com/office/officeart/2018/2/layout/IconCircleList"/>
    <dgm:cxn modelId="{A313211C-A2FF-4503-8006-0B2F295180E6}" type="presParOf" srcId="{DFD91F4A-DF11-42E9-AAD7-3F6F7116E05D}" destId="{A2064EF0-0F8D-4ECA-B85B-5ED0DCEAF6DD}" srcOrd="0" destOrd="0" presId="urn:microsoft.com/office/officeart/2018/2/layout/IconCircleList"/>
    <dgm:cxn modelId="{A7A9A99F-CB42-45C2-99B0-5CD717CB419B}" type="presParOf" srcId="{DFD91F4A-DF11-42E9-AAD7-3F6F7116E05D}" destId="{BCB4737E-49D5-40C8-8702-0265078ABA99}" srcOrd="1" destOrd="0" presId="urn:microsoft.com/office/officeart/2018/2/layout/IconCircleList"/>
    <dgm:cxn modelId="{5D42BC28-5E9B-4249-8A9E-08E36F91355F}" type="presParOf" srcId="{DFD91F4A-DF11-42E9-AAD7-3F6F7116E05D}" destId="{BC4D7E5B-A442-4360-AE89-28A78E005B1F}" srcOrd="2" destOrd="0" presId="urn:microsoft.com/office/officeart/2018/2/layout/IconCircleList"/>
    <dgm:cxn modelId="{B3C5ADF7-6D28-4922-9A1F-D2ADD3D38DB0}" type="presParOf" srcId="{DFD91F4A-DF11-42E9-AAD7-3F6F7116E05D}" destId="{2029643D-DD49-42C5-AE26-6953BF70C872}" srcOrd="3" destOrd="0" presId="urn:microsoft.com/office/officeart/2018/2/layout/IconCircleList"/>
    <dgm:cxn modelId="{C1B30B01-BEAF-4DF8-8C7D-059C17423A2D}" type="presParOf" srcId="{8AB17262-CFF9-42D4-93FD-75591EA47D07}" destId="{00B24470-DF6F-4EC4-8579-3D45C0C3F9C2}" srcOrd="3" destOrd="0" presId="urn:microsoft.com/office/officeart/2018/2/layout/IconCircleList"/>
    <dgm:cxn modelId="{B87FEAEF-42E4-4875-8891-7F35D2EAC8A1}" type="presParOf" srcId="{8AB17262-CFF9-42D4-93FD-75591EA47D07}" destId="{1D4D9916-1889-4C64-A94E-7AC988C98C3D}" srcOrd="4" destOrd="0" presId="urn:microsoft.com/office/officeart/2018/2/layout/IconCircleList"/>
    <dgm:cxn modelId="{E5CDAFED-77C7-4216-9C99-132C3F38CFBA}" type="presParOf" srcId="{1D4D9916-1889-4C64-A94E-7AC988C98C3D}" destId="{A8D65561-54E9-44F9-9406-71E7FDF535A3}" srcOrd="0" destOrd="0" presId="urn:microsoft.com/office/officeart/2018/2/layout/IconCircleList"/>
    <dgm:cxn modelId="{B66BC1C4-9E8D-4EB8-8320-8CCFCA98C807}" type="presParOf" srcId="{1D4D9916-1889-4C64-A94E-7AC988C98C3D}" destId="{15B63F69-3051-4248-BD66-8B08065E0CB2}" srcOrd="1" destOrd="0" presId="urn:microsoft.com/office/officeart/2018/2/layout/IconCircleList"/>
    <dgm:cxn modelId="{27198EEE-586D-4B8B-B546-7A0ABDDFBA35}" type="presParOf" srcId="{1D4D9916-1889-4C64-A94E-7AC988C98C3D}" destId="{82EBAB5A-F3F0-4C2E-B8C0-DFD380542494}" srcOrd="2" destOrd="0" presId="urn:microsoft.com/office/officeart/2018/2/layout/IconCircleList"/>
    <dgm:cxn modelId="{26D825A0-EA3B-45BC-8125-C6F78D1E7BA7}" type="presParOf" srcId="{1D4D9916-1889-4C64-A94E-7AC988C98C3D}" destId="{3EDB8DEA-9C14-47A6-8D00-03CEB4991569}" srcOrd="3" destOrd="0" presId="urn:microsoft.com/office/officeart/2018/2/layout/IconCircleList"/>
    <dgm:cxn modelId="{34F6F744-E23E-4DD1-A2A1-FF803E876A3E}" type="presParOf" srcId="{8AB17262-CFF9-42D4-93FD-75591EA47D07}" destId="{5AFADCED-F049-4DC5-BEEE-BC378C179816}" srcOrd="5" destOrd="0" presId="urn:microsoft.com/office/officeart/2018/2/layout/IconCircleList"/>
    <dgm:cxn modelId="{668C51D7-B8A6-4128-A8BE-0162BA118852}" type="presParOf" srcId="{8AB17262-CFF9-42D4-93FD-75591EA47D07}" destId="{140AC300-3669-4A50-AF27-4AF1546D3214}" srcOrd="6" destOrd="0" presId="urn:microsoft.com/office/officeart/2018/2/layout/IconCircleList"/>
    <dgm:cxn modelId="{A4C595E4-635C-4D66-87A6-0DBC69259495}" type="presParOf" srcId="{140AC300-3669-4A50-AF27-4AF1546D3214}" destId="{3C1630C2-B40C-4C32-8308-8CE59BDC4AE7}" srcOrd="0" destOrd="0" presId="urn:microsoft.com/office/officeart/2018/2/layout/IconCircleList"/>
    <dgm:cxn modelId="{B37251DD-F709-4EC3-AA12-6C5F23262350}" type="presParOf" srcId="{140AC300-3669-4A50-AF27-4AF1546D3214}" destId="{2CFE42B7-FCD5-4011-A4C2-C185D8A31403}" srcOrd="1" destOrd="0" presId="urn:microsoft.com/office/officeart/2018/2/layout/IconCircleList"/>
    <dgm:cxn modelId="{912A459F-674B-4B18-BFB3-D31D9D9787F1}" type="presParOf" srcId="{140AC300-3669-4A50-AF27-4AF1546D3214}" destId="{E78F9FEB-362F-441A-8FF5-C681074341F3}" srcOrd="2" destOrd="0" presId="urn:microsoft.com/office/officeart/2018/2/layout/IconCircleList"/>
    <dgm:cxn modelId="{723B7A10-723C-4A40-BBFD-F94ED2423D29}" type="presParOf" srcId="{140AC300-3669-4A50-AF27-4AF1546D3214}" destId="{BB490F5D-E4C4-4617-BC3A-2BE4477C25E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02B77D-7126-4D30-8FBD-A1A4845B1A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6EF482-EAF5-4754-BC21-F64D95A496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team transparency and accountability</a:t>
          </a:r>
        </a:p>
      </dgm:t>
    </dgm:pt>
    <dgm:pt modelId="{FF9C9A4F-4D1E-4A65-AFE8-A92803012DB3}" type="parTrans" cxnId="{9916C86B-F8CD-41BD-A4EF-325A34563147}">
      <dgm:prSet/>
      <dgm:spPr/>
      <dgm:t>
        <a:bodyPr/>
        <a:lstStyle/>
        <a:p>
          <a:endParaRPr lang="en-US"/>
        </a:p>
      </dgm:t>
    </dgm:pt>
    <dgm:pt modelId="{04F541AA-6478-4258-9A15-1B293FAF019B}" type="sibTrans" cxnId="{9916C86B-F8CD-41BD-A4EF-325A34563147}">
      <dgm:prSet/>
      <dgm:spPr/>
      <dgm:t>
        <a:bodyPr/>
        <a:lstStyle/>
        <a:p>
          <a:endParaRPr lang="en-US"/>
        </a:p>
      </dgm:t>
    </dgm:pt>
    <dgm:pt modelId="{3C08063A-3364-4677-9B73-32763DB7F3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service and reliability through quick action and resolution of alerts</a:t>
          </a:r>
        </a:p>
      </dgm:t>
    </dgm:pt>
    <dgm:pt modelId="{B3448243-87EA-4B34-9354-58F89BE206FD}" type="parTrans" cxnId="{CB9479B0-3527-4984-88E6-173E286EABEC}">
      <dgm:prSet/>
      <dgm:spPr/>
      <dgm:t>
        <a:bodyPr/>
        <a:lstStyle/>
        <a:p>
          <a:endParaRPr lang="en-US"/>
        </a:p>
      </dgm:t>
    </dgm:pt>
    <dgm:pt modelId="{3E4C7EAF-6A97-4DD1-ADF2-8743F38F51B0}" type="sibTrans" cxnId="{CB9479B0-3527-4984-88E6-173E286EABEC}">
      <dgm:prSet/>
      <dgm:spPr/>
      <dgm:t>
        <a:bodyPr/>
        <a:lstStyle/>
        <a:p>
          <a:endParaRPr lang="en-US"/>
        </a:p>
      </dgm:t>
    </dgm:pt>
    <dgm:pt modelId="{C79D30CD-F085-450F-AAE2-D06A8D92FD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user experience by enabling issue handling at all hours</a:t>
          </a:r>
        </a:p>
      </dgm:t>
    </dgm:pt>
    <dgm:pt modelId="{CF538225-EABF-487E-A3B3-BFA8B1C8E6B5}" type="parTrans" cxnId="{DF59BE03-81E1-421D-ABD6-9A8E0637AD9D}">
      <dgm:prSet/>
      <dgm:spPr/>
      <dgm:t>
        <a:bodyPr/>
        <a:lstStyle/>
        <a:p>
          <a:endParaRPr lang="en-US"/>
        </a:p>
      </dgm:t>
    </dgm:pt>
    <dgm:pt modelId="{3E3951DA-E75E-4F23-B891-2531B11689CF}" type="sibTrans" cxnId="{DF59BE03-81E1-421D-ABD6-9A8E0637AD9D}">
      <dgm:prSet/>
      <dgm:spPr/>
      <dgm:t>
        <a:bodyPr/>
        <a:lstStyle/>
        <a:p>
          <a:endParaRPr lang="en-US"/>
        </a:p>
      </dgm:t>
    </dgm:pt>
    <dgm:pt modelId="{41F7DDB0-B620-4B7D-92B2-FD888F42A4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Mitigates loss of revenue and damage to reputation that can occur when issues go unresolved</a:t>
          </a:r>
        </a:p>
      </dgm:t>
    </dgm:pt>
    <dgm:pt modelId="{B113BCE2-4DA2-4955-AA36-9574B39175C9}" type="parTrans" cxnId="{8B53BA4E-63C7-43EF-8032-7D434D027472}">
      <dgm:prSet/>
      <dgm:spPr/>
      <dgm:t>
        <a:bodyPr/>
        <a:lstStyle/>
        <a:p>
          <a:endParaRPr lang="en-US"/>
        </a:p>
      </dgm:t>
    </dgm:pt>
    <dgm:pt modelId="{327DDCF3-2CD3-421B-A0B9-FF4BE392D9A5}" type="sibTrans" cxnId="{8B53BA4E-63C7-43EF-8032-7D434D027472}">
      <dgm:prSet/>
      <dgm:spPr/>
      <dgm:t>
        <a:bodyPr/>
        <a:lstStyle/>
        <a:p>
          <a:endParaRPr lang="en-US"/>
        </a:p>
      </dgm:t>
    </dgm:pt>
    <dgm:pt modelId="{D057B803-56D2-407C-88E6-5C2A43E6B9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Smooth handling of after-hours errors</a:t>
          </a:r>
        </a:p>
      </dgm:t>
    </dgm:pt>
    <dgm:pt modelId="{018BCE86-BEEA-4429-B443-D7F332B08F2A}" type="parTrans" cxnId="{D78E80AF-18E7-495C-A39F-D934924E4492}">
      <dgm:prSet/>
      <dgm:spPr/>
      <dgm:t>
        <a:bodyPr/>
        <a:lstStyle/>
        <a:p>
          <a:endParaRPr lang="en-US"/>
        </a:p>
      </dgm:t>
    </dgm:pt>
    <dgm:pt modelId="{5A553AAD-7D79-48FE-B9CC-553FD22818B9}" type="sibTrans" cxnId="{D78E80AF-18E7-495C-A39F-D934924E4492}">
      <dgm:prSet/>
      <dgm:spPr/>
      <dgm:t>
        <a:bodyPr/>
        <a:lstStyle/>
        <a:p>
          <a:endParaRPr lang="en-US"/>
        </a:p>
      </dgm:t>
    </dgm:pt>
    <dgm:pt modelId="{9673A538-C61D-4D60-8544-29AD037DFC11}" type="pres">
      <dgm:prSet presAssocID="{8A02B77D-7126-4D30-8FBD-A1A4845B1AFA}" presName="root" presStyleCnt="0">
        <dgm:presLayoutVars>
          <dgm:dir/>
          <dgm:resizeHandles val="exact"/>
        </dgm:presLayoutVars>
      </dgm:prSet>
      <dgm:spPr/>
    </dgm:pt>
    <dgm:pt modelId="{581E5289-E0C0-4F9D-90D4-B3C7BBA2F1F2}" type="pres">
      <dgm:prSet presAssocID="{8B6EF482-EAF5-4754-BC21-F64D95A4962E}" presName="compNode" presStyleCnt="0"/>
      <dgm:spPr/>
    </dgm:pt>
    <dgm:pt modelId="{69A8D142-E3FB-444F-BDB5-D19EE12B8FA3}" type="pres">
      <dgm:prSet presAssocID="{8B6EF482-EAF5-4754-BC21-F64D95A4962E}" presName="bgRect" presStyleLbl="bgShp" presStyleIdx="0" presStyleCnt="5"/>
      <dgm:spPr/>
    </dgm:pt>
    <dgm:pt modelId="{F8E9B985-F855-448D-9549-C05893F7A0D7}" type="pres">
      <dgm:prSet presAssocID="{8B6EF482-EAF5-4754-BC21-F64D95A496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5690683-C1C2-4F83-AC19-D1189107D988}" type="pres">
      <dgm:prSet presAssocID="{8B6EF482-EAF5-4754-BC21-F64D95A4962E}" presName="spaceRect" presStyleCnt="0"/>
      <dgm:spPr/>
    </dgm:pt>
    <dgm:pt modelId="{1B6E9D64-D771-46AF-BFEF-A634EAA2DE59}" type="pres">
      <dgm:prSet presAssocID="{8B6EF482-EAF5-4754-BC21-F64D95A4962E}" presName="parTx" presStyleLbl="revTx" presStyleIdx="0" presStyleCnt="5">
        <dgm:presLayoutVars>
          <dgm:chMax val="0"/>
          <dgm:chPref val="0"/>
        </dgm:presLayoutVars>
      </dgm:prSet>
      <dgm:spPr/>
    </dgm:pt>
    <dgm:pt modelId="{56AABF44-B751-4C63-A032-30875B31CEA3}" type="pres">
      <dgm:prSet presAssocID="{04F541AA-6478-4258-9A15-1B293FAF019B}" presName="sibTrans" presStyleCnt="0"/>
      <dgm:spPr/>
    </dgm:pt>
    <dgm:pt modelId="{CA2B06C4-6763-4A03-8527-FECEE093E9D8}" type="pres">
      <dgm:prSet presAssocID="{3C08063A-3364-4677-9B73-32763DB7F3A8}" presName="compNode" presStyleCnt="0"/>
      <dgm:spPr/>
    </dgm:pt>
    <dgm:pt modelId="{57EFD825-E3E8-43B5-ACB9-35CFF5B766C0}" type="pres">
      <dgm:prSet presAssocID="{3C08063A-3364-4677-9B73-32763DB7F3A8}" presName="bgRect" presStyleLbl="bgShp" presStyleIdx="1" presStyleCnt="5"/>
      <dgm:spPr/>
    </dgm:pt>
    <dgm:pt modelId="{5711A49A-A878-4855-A71F-41B14030A10D}" type="pres">
      <dgm:prSet presAssocID="{3C08063A-3364-4677-9B73-32763DB7F3A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97977C1-5AFC-4BD9-9E9A-1E32B0B1448A}" type="pres">
      <dgm:prSet presAssocID="{3C08063A-3364-4677-9B73-32763DB7F3A8}" presName="spaceRect" presStyleCnt="0"/>
      <dgm:spPr/>
    </dgm:pt>
    <dgm:pt modelId="{399A2E3E-59B1-423C-9621-D63C92FA1687}" type="pres">
      <dgm:prSet presAssocID="{3C08063A-3364-4677-9B73-32763DB7F3A8}" presName="parTx" presStyleLbl="revTx" presStyleIdx="1" presStyleCnt="5">
        <dgm:presLayoutVars>
          <dgm:chMax val="0"/>
          <dgm:chPref val="0"/>
        </dgm:presLayoutVars>
      </dgm:prSet>
      <dgm:spPr/>
    </dgm:pt>
    <dgm:pt modelId="{A0685B8F-C40A-4881-8C3D-9D85DB9267CA}" type="pres">
      <dgm:prSet presAssocID="{3E4C7EAF-6A97-4DD1-ADF2-8743F38F51B0}" presName="sibTrans" presStyleCnt="0"/>
      <dgm:spPr/>
    </dgm:pt>
    <dgm:pt modelId="{A146479A-FFFC-4F3C-99D7-5FCA433C07CD}" type="pres">
      <dgm:prSet presAssocID="{C79D30CD-F085-450F-AAE2-D06A8D92FDBD}" presName="compNode" presStyleCnt="0"/>
      <dgm:spPr/>
    </dgm:pt>
    <dgm:pt modelId="{4DD16CEE-4046-410C-85DB-08DBF77C5A3B}" type="pres">
      <dgm:prSet presAssocID="{C79D30CD-F085-450F-AAE2-D06A8D92FDBD}" presName="bgRect" presStyleLbl="bgShp" presStyleIdx="2" presStyleCnt="5"/>
      <dgm:spPr/>
    </dgm:pt>
    <dgm:pt modelId="{CA8BD021-86C8-4F7F-A282-ED43968D577B}" type="pres">
      <dgm:prSet presAssocID="{C79D30CD-F085-450F-AAE2-D06A8D92FDB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CF1A5FD-DBA7-4ED7-919D-EEE597A4FA1D}" type="pres">
      <dgm:prSet presAssocID="{C79D30CD-F085-450F-AAE2-D06A8D92FDBD}" presName="spaceRect" presStyleCnt="0"/>
      <dgm:spPr/>
    </dgm:pt>
    <dgm:pt modelId="{7CC0A947-BDEB-4569-A487-A213EADFAF3D}" type="pres">
      <dgm:prSet presAssocID="{C79D30CD-F085-450F-AAE2-D06A8D92FDBD}" presName="parTx" presStyleLbl="revTx" presStyleIdx="2" presStyleCnt="5">
        <dgm:presLayoutVars>
          <dgm:chMax val="0"/>
          <dgm:chPref val="0"/>
        </dgm:presLayoutVars>
      </dgm:prSet>
      <dgm:spPr/>
    </dgm:pt>
    <dgm:pt modelId="{CA5445ED-52D7-4B08-97AE-618AA401E90F}" type="pres">
      <dgm:prSet presAssocID="{3E3951DA-E75E-4F23-B891-2531B11689CF}" presName="sibTrans" presStyleCnt="0"/>
      <dgm:spPr/>
    </dgm:pt>
    <dgm:pt modelId="{D90E31CC-2178-48B3-AB23-D7A87BA8DE5D}" type="pres">
      <dgm:prSet presAssocID="{41F7DDB0-B620-4B7D-92B2-FD888F42A494}" presName="compNode" presStyleCnt="0"/>
      <dgm:spPr/>
    </dgm:pt>
    <dgm:pt modelId="{E0523B4F-C941-4AB0-AD43-DA54F00196DA}" type="pres">
      <dgm:prSet presAssocID="{41F7DDB0-B620-4B7D-92B2-FD888F42A494}" presName="bgRect" presStyleLbl="bgShp" presStyleIdx="3" presStyleCnt="5"/>
      <dgm:spPr/>
    </dgm:pt>
    <dgm:pt modelId="{CACD5D4B-CDD0-41B3-94BB-09CCF2889F63}" type="pres">
      <dgm:prSet presAssocID="{41F7DDB0-B620-4B7D-92B2-FD888F42A49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CFFD88CA-AAE8-4D17-8E06-BA047C3F7AB7}" type="pres">
      <dgm:prSet presAssocID="{41F7DDB0-B620-4B7D-92B2-FD888F42A494}" presName="spaceRect" presStyleCnt="0"/>
      <dgm:spPr/>
    </dgm:pt>
    <dgm:pt modelId="{7AD2AC0C-8110-4BFC-B35D-311AA8324649}" type="pres">
      <dgm:prSet presAssocID="{41F7DDB0-B620-4B7D-92B2-FD888F42A494}" presName="parTx" presStyleLbl="revTx" presStyleIdx="3" presStyleCnt="5">
        <dgm:presLayoutVars>
          <dgm:chMax val="0"/>
          <dgm:chPref val="0"/>
        </dgm:presLayoutVars>
      </dgm:prSet>
      <dgm:spPr/>
    </dgm:pt>
    <dgm:pt modelId="{7028A4BA-7BF8-47FB-927C-3900A04F39CD}" type="pres">
      <dgm:prSet presAssocID="{327DDCF3-2CD3-421B-A0B9-FF4BE392D9A5}" presName="sibTrans" presStyleCnt="0"/>
      <dgm:spPr/>
    </dgm:pt>
    <dgm:pt modelId="{02E6D4A4-3BC6-4F9C-85FC-BF514E5129FC}" type="pres">
      <dgm:prSet presAssocID="{D057B803-56D2-407C-88E6-5C2A43E6B9B9}" presName="compNode" presStyleCnt="0"/>
      <dgm:spPr/>
    </dgm:pt>
    <dgm:pt modelId="{93325012-9599-4959-B751-5D0592BD42AD}" type="pres">
      <dgm:prSet presAssocID="{D057B803-56D2-407C-88E6-5C2A43E6B9B9}" presName="bgRect" presStyleLbl="bgShp" presStyleIdx="4" presStyleCnt="5"/>
      <dgm:spPr/>
    </dgm:pt>
    <dgm:pt modelId="{9017F506-49BB-407C-B26F-82322624075E}" type="pres">
      <dgm:prSet presAssocID="{D057B803-56D2-407C-88E6-5C2A43E6B9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B0A374A-0BC6-4656-B972-1705504E9237}" type="pres">
      <dgm:prSet presAssocID="{D057B803-56D2-407C-88E6-5C2A43E6B9B9}" presName="spaceRect" presStyleCnt="0"/>
      <dgm:spPr/>
    </dgm:pt>
    <dgm:pt modelId="{4D307362-69F6-47C9-9F7E-3EB671636415}" type="pres">
      <dgm:prSet presAssocID="{D057B803-56D2-407C-88E6-5C2A43E6B9B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F59BE03-81E1-421D-ABD6-9A8E0637AD9D}" srcId="{8A02B77D-7126-4D30-8FBD-A1A4845B1AFA}" destId="{C79D30CD-F085-450F-AAE2-D06A8D92FDBD}" srcOrd="2" destOrd="0" parTransId="{CF538225-EABF-487E-A3B3-BFA8B1C8E6B5}" sibTransId="{3E3951DA-E75E-4F23-B891-2531B11689CF}"/>
    <dgm:cxn modelId="{17994607-1467-DB4C-A9A7-D3113B1BC01D}" type="presOf" srcId="{41F7DDB0-B620-4B7D-92B2-FD888F42A494}" destId="{7AD2AC0C-8110-4BFC-B35D-311AA8324649}" srcOrd="0" destOrd="0" presId="urn:microsoft.com/office/officeart/2018/2/layout/IconVerticalSolidList"/>
    <dgm:cxn modelId="{56333809-3C57-8F4C-8745-A9A7D58BDDD2}" type="presOf" srcId="{D057B803-56D2-407C-88E6-5C2A43E6B9B9}" destId="{4D307362-69F6-47C9-9F7E-3EB671636415}" srcOrd="0" destOrd="0" presId="urn:microsoft.com/office/officeart/2018/2/layout/IconVerticalSolidList"/>
    <dgm:cxn modelId="{8B53BA4E-63C7-43EF-8032-7D434D027472}" srcId="{8A02B77D-7126-4D30-8FBD-A1A4845B1AFA}" destId="{41F7DDB0-B620-4B7D-92B2-FD888F42A494}" srcOrd="3" destOrd="0" parTransId="{B113BCE2-4DA2-4955-AA36-9574B39175C9}" sibTransId="{327DDCF3-2CD3-421B-A0B9-FF4BE392D9A5}"/>
    <dgm:cxn modelId="{9916C86B-F8CD-41BD-A4EF-325A34563147}" srcId="{8A02B77D-7126-4D30-8FBD-A1A4845B1AFA}" destId="{8B6EF482-EAF5-4754-BC21-F64D95A4962E}" srcOrd="0" destOrd="0" parTransId="{FF9C9A4F-4D1E-4A65-AFE8-A92803012DB3}" sibTransId="{04F541AA-6478-4258-9A15-1B293FAF019B}"/>
    <dgm:cxn modelId="{49FC4978-253D-6347-B6DF-1CE0F2C9E971}" type="presOf" srcId="{C79D30CD-F085-450F-AAE2-D06A8D92FDBD}" destId="{7CC0A947-BDEB-4569-A487-A213EADFAF3D}" srcOrd="0" destOrd="0" presId="urn:microsoft.com/office/officeart/2018/2/layout/IconVerticalSolidList"/>
    <dgm:cxn modelId="{B69BD082-AC2F-8744-8B0C-1AFC292EFD9F}" type="presOf" srcId="{3C08063A-3364-4677-9B73-32763DB7F3A8}" destId="{399A2E3E-59B1-423C-9621-D63C92FA1687}" srcOrd="0" destOrd="0" presId="urn:microsoft.com/office/officeart/2018/2/layout/IconVerticalSolidList"/>
    <dgm:cxn modelId="{D78E80AF-18E7-495C-A39F-D934924E4492}" srcId="{8A02B77D-7126-4D30-8FBD-A1A4845B1AFA}" destId="{D057B803-56D2-407C-88E6-5C2A43E6B9B9}" srcOrd="4" destOrd="0" parTransId="{018BCE86-BEEA-4429-B443-D7F332B08F2A}" sibTransId="{5A553AAD-7D79-48FE-B9CC-553FD22818B9}"/>
    <dgm:cxn modelId="{CB9479B0-3527-4984-88E6-173E286EABEC}" srcId="{8A02B77D-7126-4D30-8FBD-A1A4845B1AFA}" destId="{3C08063A-3364-4677-9B73-32763DB7F3A8}" srcOrd="1" destOrd="0" parTransId="{B3448243-87EA-4B34-9354-58F89BE206FD}" sibTransId="{3E4C7EAF-6A97-4DD1-ADF2-8743F38F51B0}"/>
    <dgm:cxn modelId="{64EE68BD-805A-AD44-9EA9-29088A9F3066}" type="presOf" srcId="{8B6EF482-EAF5-4754-BC21-F64D95A4962E}" destId="{1B6E9D64-D771-46AF-BFEF-A634EAA2DE59}" srcOrd="0" destOrd="0" presId="urn:microsoft.com/office/officeart/2018/2/layout/IconVerticalSolidList"/>
    <dgm:cxn modelId="{2B4BA8CC-A584-BF4B-8C4E-D52ACB2FD4C4}" type="presOf" srcId="{8A02B77D-7126-4D30-8FBD-A1A4845B1AFA}" destId="{9673A538-C61D-4D60-8544-29AD037DFC11}" srcOrd="0" destOrd="0" presId="urn:microsoft.com/office/officeart/2018/2/layout/IconVerticalSolidList"/>
    <dgm:cxn modelId="{0E6FC5A5-613C-2B47-A5FD-48A0F441B64B}" type="presParOf" srcId="{9673A538-C61D-4D60-8544-29AD037DFC11}" destId="{581E5289-E0C0-4F9D-90D4-B3C7BBA2F1F2}" srcOrd="0" destOrd="0" presId="urn:microsoft.com/office/officeart/2018/2/layout/IconVerticalSolidList"/>
    <dgm:cxn modelId="{7B20632C-91A6-5443-95B6-792291017AB5}" type="presParOf" srcId="{581E5289-E0C0-4F9D-90D4-B3C7BBA2F1F2}" destId="{69A8D142-E3FB-444F-BDB5-D19EE12B8FA3}" srcOrd="0" destOrd="0" presId="urn:microsoft.com/office/officeart/2018/2/layout/IconVerticalSolidList"/>
    <dgm:cxn modelId="{D8D11DBA-5ED7-C940-84BE-CC96F3A324E6}" type="presParOf" srcId="{581E5289-E0C0-4F9D-90D4-B3C7BBA2F1F2}" destId="{F8E9B985-F855-448D-9549-C05893F7A0D7}" srcOrd="1" destOrd="0" presId="urn:microsoft.com/office/officeart/2018/2/layout/IconVerticalSolidList"/>
    <dgm:cxn modelId="{45417194-86FC-C642-A3B3-6ED808E003C5}" type="presParOf" srcId="{581E5289-E0C0-4F9D-90D4-B3C7BBA2F1F2}" destId="{F5690683-C1C2-4F83-AC19-D1189107D988}" srcOrd="2" destOrd="0" presId="urn:microsoft.com/office/officeart/2018/2/layout/IconVerticalSolidList"/>
    <dgm:cxn modelId="{3A79D6F3-4D05-2D43-8ADF-C052C58CDA66}" type="presParOf" srcId="{581E5289-E0C0-4F9D-90D4-B3C7BBA2F1F2}" destId="{1B6E9D64-D771-46AF-BFEF-A634EAA2DE59}" srcOrd="3" destOrd="0" presId="urn:microsoft.com/office/officeart/2018/2/layout/IconVerticalSolidList"/>
    <dgm:cxn modelId="{8FF2EE5C-ACCD-6745-8684-3747086BF14A}" type="presParOf" srcId="{9673A538-C61D-4D60-8544-29AD037DFC11}" destId="{56AABF44-B751-4C63-A032-30875B31CEA3}" srcOrd="1" destOrd="0" presId="urn:microsoft.com/office/officeart/2018/2/layout/IconVerticalSolidList"/>
    <dgm:cxn modelId="{A750734F-0A42-1E46-92AE-0280DA58DE9F}" type="presParOf" srcId="{9673A538-C61D-4D60-8544-29AD037DFC11}" destId="{CA2B06C4-6763-4A03-8527-FECEE093E9D8}" srcOrd="2" destOrd="0" presId="urn:microsoft.com/office/officeart/2018/2/layout/IconVerticalSolidList"/>
    <dgm:cxn modelId="{ECD4F9FC-F1B3-1B42-A108-D2E4828B7A81}" type="presParOf" srcId="{CA2B06C4-6763-4A03-8527-FECEE093E9D8}" destId="{57EFD825-E3E8-43B5-ACB9-35CFF5B766C0}" srcOrd="0" destOrd="0" presId="urn:microsoft.com/office/officeart/2018/2/layout/IconVerticalSolidList"/>
    <dgm:cxn modelId="{215E4438-ABF9-A944-8F07-D0FC85EFFD9D}" type="presParOf" srcId="{CA2B06C4-6763-4A03-8527-FECEE093E9D8}" destId="{5711A49A-A878-4855-A71F-41B14030A10D}" srcOrd="1" destOrd="0" presId="urn:microsoft.com/office/officeart/2018/2/layout/IconVerticalSolidList"/>
    <dgm:cxn modelId="{6E21CCE6-5DB4-1248-A534-5C81A1C931D5}" type="presParOf" srcId="{CA2B06C4-6763-4A03-8527-FECEE093E9D8}" destId="{097977C1-5AFC-4BD9-9E9A-1E32B0B1448A}" srcOrd="2" destOrd="0" presId="urn:microsoft.com/office/officeart/2018/2/layout/IconVerticalSolidList"/>
    <dgm:cxn modelId="{FCAD9C8D-BBF5-AB49-91C5-5085BE315F28}" type="presParOf" srcId="{CA2B06C4-6763-4A03-8527-FECEE093E9D8}" destId="{399A2E3E-59B1-423C-9621-D63C92FA1687}" srcOrd="3" destOrd="0" presId="urn:microsoft.com/office/officeart/2018/2/layout/IconVerticalSolidList"/>
    <dgm:cxn modelId="{9AFD4D36-3072-114E-B8E8-2599EAB88FB2}" type="presParOf" srcId="{9673A538-C61D-4D60-8544-29AD037DFC11}" destId="{A0685B8F-C40A-4881-8C3D-9D85DB9267CA}" srcOrd="3" destOrd="0" presId="urn:microsoft.com/office/officeart/2018/2/layout/IconVerticalSolidList"/>
    <dgm:cxn modelId="{00C9DEC1-5C02-6C4E-83AE-DF07D5B0C19F}" type="presParOf" srcId="{9673A538-C61D-4D60-8544-29AD037DFC11}" destId="{A146479A-FFFC-4F3C-99D7-5FCA433C07CD}" srcOrd="4" destOrd="0" presId="urn:microsoft.com/office/officeart/2018/2/layout/IconVerticalSolidList"/>
    <dgm:cxn modelId="{09FDEEA8-5C9F-684A-9CD3-61919AD20391}" type="presParOf" srcId="{A146479A-FFFC-4F3C-99D7-5FCA433C07CD}" destId="{4DD16CEE-4046-410C-85DB-08DBF77C5A3B}" srcOrd="0" destOrd="0" presId="urn:microsoft.com/office/officeart/2018/2/layout/IconVerticalSolidList"/>
    <dgm:cxn modelId="{A2195668-8A85-A444-9D73-BE184E06F64E}" type="presParOf" srcId="{A146479A-FFFC-4F3C-99D7-5FCA433C07CD}" destId="{CA8BD021-86C8-4F7F-A282-ED43968D577B}" srcOrd="1" destOrd="0" presId="urn:microsoft.com/office/officeart/2018/2/layout/IconVerticalSolidList"/>
    <dgm:cxn modelId="{C800B19E-5797-FE40-9FBA-654B63991DFF}" type="presParOf" srcId="{A146479A-FFFC-4F3C-99D7-5FCA433C07CD}" destId="{ACF1A5FD-DBA7-4ED7-919D-EEE597A4FA1D}" srcOrd="2" destOrd="0" presId="urn:microsoft.com/office/officeart/2018/2/layout/IconVerticalSolidList"/>
    <dgm:cxn modelId="{9C73D7A0-B56C-0F49-B201-6E5783612F62}" type="presParOf" srcId="{A146479A-FFFC-4F3C-99D7-5FCA433C07CD}" destId="{7CC0A947-BDEB-4569-A487-A213EADFAF3D}" srcOrd="3" destOrd="0" presId="urn:microsoft.com/office/officeart/2018/2/layout/IconVerticalSolidList"/>
    <dgm:cxn modelId="{BE4DCD74-6BBD-3149-8F7C-4FE63EF53D75}" type="presParOf" srcId="{9673A538-C61D-4D60-8544-29AD037DFC11}" destId="{CA5445ED-52D7-4B08-97AE-618AA401E90F}" srcOrd="5" destOrd="0" presId="urn:microsoft.com/office/officeart/2018/2/layout/IconVerticalSolidList"/>
    <dgm:cxn modelId="{38885FD4-23CE-4D40-92F2-F137EA5BEE06}" type="presParOf" srcId="{9673A538-C61D-4D60-8544-29AD037DFC11}" destId="{D90E31CC-2178-48B3-AB23-D7A87BA8DE5D}" srcOrd="6" destOrd="0" presId="urn:microsoft.com/office/officeart/2018/2/layout/IconVerticalSolidList"/>
    <dgm:cxn modelId="{9C06876C-693B-E942-A2B2-08B6078C697A}" type="presParOf" srcId="{D90E31CC-2178-48B3-AB23-D7A87BA8DE5D}" destId="{E0523B4F-C941-4AB0-AD43-DA54F00196DA}" srcOrd="0" destOrd="0" presId="urn:microsoft.com/office/officeart/2018/2/layout/IconVerticalSolidList"/>
    <dgm:cxn modelId="{113A8EB5-B33C-EE4C-9694-8A2BFE5C8622}" type="presParOf" srcId="{D90E31CC-2178-48B3-AB23-D7A87BA8DE5D}" destId="{CACD5D4B-CDD0-41B3-94BB-09CCF2889F63}" srcOrd="1" destOrd="0" presId="urn:microsoft.com/office/officeart/2018/2/layout/IconVerticalSolidList"/>
    <dgm:cxn modelId="{6428382B-B5C9-6C4B-8A95-9BD7E01B44B7}" type="presParOf" srcId="{D90E31CC-2178-48B3-AB23-D7A87BA8DE5D}" destId="{CFFD88CA-AAE8-4D17-8E06-BA047C3F7AB7}" srcOrd="2" destOrd="0" presId="urn:microsoft.com/office/officeart/2018/2/layout/IconVerticalSolidList"/>
    <dgm:cxn modelId="{67C9F35F-C7DE-A14D-8DD0-6FEB40EECA02}" type="presParOf" srcId="{D90E31CC-2178-48B3-AB23-D7A87BA8DE5D}" destId="{7AD2AC0C-8110-4BFC-B35D-311AA8324649}" srcOrd="3" destOrd="0" presId="urn:microsoft.com/office/officeart/2018/2/layout/IconVerticalSolidList"/>
    <dgm:cxn modelId="{2045241C-788D-A348-8AE7-D7F7DD5F21A2}" type="presParOf" srcId="{9673A538-C61D-4D60-8544-29AD037DFC11}" destId="{7028A4BA-7BF8-47FB-927C-3900A04F39CD}" srcOrd="7" destOrd="0" presId="urn:microsoft.com/office/officeart/2018/2/layout/IconVerticalSolidList"/>
    <dgm:cxn modelId="{4D9DA70D-147A-E140-B1AD-999C795A36AE}" type="presParOf" srcId="{9673A538-C61D-4D60-8544-29AD037DFC11}" destId="{02E6D4A4-3BC6-4F9C-85FC-BF514E5129FC}" srcOrd="8" destOrd="0" presId="urn:microsoft.com/office/officeart/2018/2/layout/IconVerticalSolidList"/>
    <dgm:cxn modelId="{52067074-44AF-0542-AC6F-27D95D50549F}" type="presParOf" srcId="{02E6D4A4-3BC6-4F9C-85FC-BF514E5129FC}" destId="{93325012-9599-4959-B751-5D0592BD42AD}" srcOrd="0" destOrd="0" presId="urn:microsoft.com/office/officeart/2018/2/layout/IconVerticalSolidList"/>
    <dgm:cxn modelId="{3B15728F-DD19-FA44-8BC2-49664F3F4A29}" type="presParOf" srcId="{02E6D4A4-3BC6-4F9C-85FC-BF514E5129FC}" destId="{9017F506-49BB-407C-B26F-82322624075E}" srcOrd="1" destOrd="0" presId="urn:microsoft.com/office/officeart/2018/2/layout/IconVerticalSolidList"/>
    <dgm:cxn modelId="{BB6111BF-701E-A54D-8E6C-FDE49CF9CB5C}" type="presParOf" srcId="{02E6D4A4-3BC6-4F9C-85FC-BF514E5129FC}" destId="{8B0A374A-0BC6-4656-B972-1705504E9237}" srcOrd="2" destOrd="0" presId="urn:microsoft.com/office/officeart/2018/2/layout/IconVerticalSolidList"/>
    <dgm:cxn modelId="{FB82812F-A488-6746-8821-B19D9ACAC470}" type="presParOf" srcId="{02E6D4A4-3BC6-4F9C-85FC-BF514E5129FC}" destId="{4D307362-69F6-47C9-9F7E-3EB6716364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50C1E-C772-8346-8DBB-783E45BEB0B5}">
      <dsp:nvSpPr>
        <dsp:cNvPr id="0" name=""/>
        <dsp:cNvSpPr/>
      </dsp:nvSpPr>
      <dsp:spPr>
        <a:xfrm>
          <a:off x="0" y="459"/>
          <a:ext cx="111569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7B21A-2FEC-0E4E-84DA-85E8E3A4B590}">
      <dsp:nvSpPr>
        <dsp:cNvPr id="0" name=""/>
        <dsp:cNvSpPr/>
      </dsp:nvSpPr>
      <dsp:spPr>
        <a:xfrm>
          <a:off x="0" y="459"/>
          <a:ext cx="11156950" cy="753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On-call system for IT and Software Projects</a:t>
          </a:r>
        </a:p>
      </dsp:txBody>
      <dsp:txXfrm>
        <a:off x="0" y="459"/>
        <a:ext cx="11156950" cy="753243"/>
      </dsp:txXfrm>
    </dsp:sp>
    <dsp:sp modelId="{7CC1E213-6A8F-974D-B714-FE8A92FCC36D}">
      <dsp:nvSpPr>
        <dsp:cNvPr id="0" name=""/>
        <dsp:cNvSpPr/>
      </dsp:nvSpPr>
      <dsp:spPr>
        <a:xfrm>
          <a:off x="0" y="753703"/>
          <a:ext cx="111569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1885B-FC74-5F45-BEDE-7D47C70FA0ED}">
      <dsp:nvSpPr>
        <dsp:cNvPr id="0" name=""/>
        <dsp:cNvSpPr/>
      </dsp:nvSpPr>
      <dsp:spPr>
        <a:xfrm>
          <a:off x="0" y="753703"/>
          <a:ext cx="11156950" cy="753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Addresses issues whenever they arise </a:t>
          </a:r>
        </a:p>
      </dsp:txBody>
      <dsp:txXfrm>
        <a:off x="0" y="753703"/>
        <a:ext cx="11156950" cy="753243"/>
      </dsp:txXfrm>
    </dsp:sp>
    <dsp:sp modelId="{51A24134-195B-E849-B3BD-6AE94688813B}">
      <dsp:nvSpPr>
        <dsp:cNvPr id="0" name=""/>
        <dsp:cNvSpPr/>
      </dsp:nvSpPr>
      <dsp:spPr>
        <a:xfrm>
          <a:off x="0" y="1506947"/>
          <a:ext cx="111569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8B195-2F1B-9D4E-A9F4-9F34DF8DFBC7}">
      <dsp:nvSpPr>
        <dsp:cNvPr id="0" name=""/>
        <dsp:cNvSpPr/>
      </dsp:nvSpPr>
      <dsp:spPr>
        <a:xfrm>
          <a:off x="0" y="1506947"/>
          <a:ext cx="11156950" cy="753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Software Engineers are put on a rotating on-call shift</a:t>
          </a:r>
        </a:p>
      </dsp:txBody>
      <dsp:txXfrm>
        <a:off x="0" y="1506947"/>
        <a:ext cx="11156950" cy="753243"/>
      </dsp:txXfrm>
    </dsp:sp>
    <dsp:sp modelId="{F92BEB60-B892-8A4B-BB58-284D88D3C2E9}">
      <dsp:nvSpPr>
        <dsp:cNvPr id="0" name=""/>
        <dsp:cNvSpPr/>
      </dsp:nvSpPr>
      <dsp:spPr>
        <a:xfrm>
          <a:off x="0" y="2260190"/>
          <a:ext cx="111569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749D8-272A-EF4D-BB04-1D0A297457C5}">
      <dsp:nvSpPr>
        <dsp:cNvPr id="0" name=""/>
        <dsp:cNvSpPr/>
      </dsp:nvSpPr>
      <dsp:spPr>
        <a:xfrm>
          <a:off x="0" y="2260190"/>
          <a:ext cx="11156950" cy="753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entire development team shares this responsibility and must be available to fix or escalate this issues that occur during their shift</a:t>
          </a:r>
        </a:p>
      </dsp:txBody>
      <dsp:txXfrm>
        <a:off x="0" y="2260190"/>
        <a:ext cx="11156950" cy="753243"/>
      </dsp:txXfrm>
    </dsp:sp>
    <dsp:sp modelId="{42038B96-2FE9-874A-A466-A7401D86E0A9}">
      <dsp:nvSpPr>
        <dsp:cNvPr id="0" name=""/>
        <dsp:cNvSpPr/>
      </dsp:nvSpPr>
      <dsp:spPr>
        <a:xfrm>
          <a:off x="0" y="3013434"/>
          <a:ext cx="111569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E29B1-862F-4E43-B9C0-B4640A9686D0}">
      <dsp:nvSpPr>
        <dsp:cNvPr id="0" name=""/>
        <dsp:cNvSpPr/>
      </dsp:nvSpPr>
      <dsp:spPr>
        <a:xfrm>
          <a:off x="0" y="3013434"/>
          <a:ext cx="11156950" cy="753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Pager rotations ensure reliability and improved user experience</a:t>
          </a:r>
        </a:p>
      </dsp:txBody>
      <dsp:txXfrm>
        <a:off x="0" y="3013434"/>
        <a:ext cx="11156950" cy="753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E8FC6-7C27-4C46-9BB4-6AA4244FCB47}">
      <dsp:nvSpPr>
        <dsp:cNvPr id="0" name=""/>
        <dsp:cNvSpPr/>
      </dsp:nvSpPr>
      <dsp:spPr>
        <a:xfrm>
          <a:off x="0" y="1620"/>
          <a:ext cx="7306056" cy="690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5778F-6FFC-427F-8AD6-6EAD1B825CB4}">
      <dsp:nvSpPr>
        <dsp:cNvPr id="0" name=""/>
        <dsp:cNvSpPr/>
      </dsp:nvSpPr>
      <dsp:spPr>
        <a:xfrm>
          <a:off x="208940" y="157031"/>
          <a:ext cx="379892" cy="379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7EEC2-FE7A-4FF0-A3C1-2F920450804A}">
      <dsp:nvSpPr>
        <dsp:cNvPr id="0" name=""/>
        <dsp:cNvSpPr/>
      </dsp:nvSpPr>
      <dsp:spPr>
        <a:xfrm>
          <a:off x="797773" y="1620"/>
          <a:ext cx="6508282" cy="69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0" tIns="73100" rIns="73100" bIns="731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Establish a clear and fair schedule for on-call shits</a:t>
          </a:r>
        </a:p>
      </dsp:txBody>
      <dsp:txXfrm>
        <a:off x="797773" y="1620"/>
        <a:ext cx="6508282" cy="690713"/>
      </dsp:txXfrm>
    </dsp:sp>
    <dsp:sp modelId="{4EB943A5-0A5E-4851-9807-68F943FDEC42}">
      <dsp:nvSpPr>
        <dsp:cNvPr id="0" name=""/>
        <dsp:cNvSpPr/>
      </dsp:nvSpPr>
      <dsp:spPr>
        <a:xfrm>
          <a:off x="0" y="865012"/>
          <a:ext cx="7306056" cy="690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43086-4243-4C60-AC5B-553D31152439}">
      <dsp:nvSpPr>
        <dsp:cNvPr id="0" name=""/>
        <dsp:cNvSpPr/>
      </dsp:nvSpPr>
      <dsp:spPr>
        <a:xfrm>
          <a:off x="208940" y="1020422"/>
          <a:ext cx="379892" cy="3798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1B179-856B-4FD9-B09F-BD8020CF32B7}">
      <dsp:nvSpPr>
        <dsp:cNvPr id="0" name=""/>
        <dsp:cNvSpPr/>
      </dsp:nvSpPr>
      <dsp:spPr>
        <a:xfrm>
          <a:off x="797773" y="865012"/>
          <a:ext cx="6508282" cy="69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0" tIns="73100" rIns="73100" bIns="731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Ensure coverage is continuous and balanced among the team</a:t>
          </a:r>
        </a:p>
      </dsp:txBody>
      <dsp:txXfrm>
        <a:off x="797773" y="865012"/>
        <a:ext cx="6508282" cy="690713"/>
      </dsp:txXfrm>
    </dsp:sp>
    <dsp:sp modelId="{C3651580-7646-40F2-ADCC-FA9AA68A82E4}">
      <dsp:nvSpPr>
        <dsp:cNvPr id="0" name=""/>
        <dsp:cNvSpPr/>
      </dsp:nvSpPr>
      <dsp:spPr>
        <a:xfrm>
          <a:off x="0" y="1728403"/>
          <a:ext cx="7306056" cy="690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2A7B0-723A-47C5-8F1F-4FA5D2650553}">
      <dsp:nvSpPr>
        <dsp:cNvPr id="0" name=""/>
        <dsp:cNvSpPr/>
      </dsp:nvSpPr>
      <dsp:spPr>
        <a:xfrm>
          <a:off x="208940" y="1883814"/>
          <a:ext cx="379892" cy="3798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9DB7B-0333-4B1A-843F-9CEC84A0485E}">
      <dsp:nvSpPr>
        <dsp:cNvPr id="0" name=""/>
        <dsp:cNvSpPr/>
      </dsp:nvSpPr>
      <dsp:spPr>
        <a:xfrm>
          <a:off x="797773" y="1728403"/>
          <a:ext cx="6508282" cy="69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0" tIns="73100" rIns="73100" bIns="731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Consider time zone awareness and other global team accommodations</a:t>
          </a:r>
        </a:p>
      </dsp:txBody>
      <dsp:txXfrm>
        <a:off x="797773" y="1728403"/>
        <a:ext cx="6508282" cy="690713"/>
      </dsp:txXfrm>
    </dsp:sp>
    <dsp:sp modelId="{F307D6E6-D843-4246-BE5A-DF49EEF9B365}">
      <dsp:nvSpPr>
        <dsp:cNvPr id="0" name=""/>
        <dsp:cNvSpPr/>
      </dsp:nvSpPr>
      <dsp:spPr>
        <a:xfrm>
          <a:off x="0" y="2591795"/>
          <a:ext cx="7306056" cy="690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6C9FD-5562-4E7C-A216-894294ED0D6C}">
      <dsp:nvSpPr>
        <dsp:cNvPr id="0" name=""/>
        <dsp:cNvSpPr/>
      </dsp:nvSpPr>
      <dsp:spPr>
        <a:xfrm>
          <a:off x="208940" y="2747205"/>
          <a:ext cx="379892" cy="3798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6F30C-9ED7-4625-9F13-F1F10633E5FE}">
      <dsp:nvSpPr>
        <dsp:cNvPr id="0" name=""/>
        <dsp:cNvSpPr/>
      </dsp:nvSpPr>
      <dsp:spPr>
        <a:xfrm>
          <a:off x="797773" y="2591795"/>
          <a:ext cx="6508282" cy="69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0" tIns="73100" rIns="73100" bIns="731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 shift scheduling to eliminate human error</a:t>
          </a:r>
        </a:p>
      </dsp:txBody>
      <dsp:txXfrm>
        <a:off x="797773" y="2591795"/>
        <a:ext cx="6508282" cy="690713"/>
      </dsp:txXfrm>
    </dsp:sp>
    <dsp:sp modelId="{E3A8D64F-E55A-4E61-8B58-FE3BF4C78048}">
      <dsp:nvSpPr>
        <dsp:cNvPr id="0" name=""/>
        <dsp:cNvSpPr/>
      </dsp:nvSpPr>
      <dsp:spPr>
        <a:xfrm>
          <a:off x="0" y="3455186"/>
          <a:ext cx="7306056" cy="690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DFC2F-F2FF-4586-BF74-31431422ECA6}">
      <dsp:nvSpPr>
        <dsp:cNvPr id="0" name=""/>
        <dsp:cNvSpPr/>
      </dsp:nvSpPr>
      <dsp:spPr>
        <a:xfrm>
          <a:off x="208940" y="3610596"/>
          <a:ext cx="379892" cy="3798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5AF5E-EB6D-4124-A86B-182BFB2FFD7D}">
      <dsp:nvSpPr>
        <dsp:cNvPr id="0" name=""/>
        <dsp:cNvSpPr/>
      </dsp:nvSpPr>
      <dsp:spPr>
        <a:xfrm>
          <a:off x="797773" y="3455186"/>
          <a:ext cx="6508282" cy="69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0" tIns="73100" rIns="73100" bIns="731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Ensure that shifts are evenly distributed to prevent burnout</a:t>
          </a:r>
        </a:p>
      </dsp:txBody>
      <dsp:txXfrm>
        <a:off x="797773" y="3455186"/>
        <a:ext cx="6508282" cy="690713"/>
      </dsp:txXfrm>
    </dsp:sp>
    <dsp:sp modelId="{00878D61-549F-457A-8A9F-760567F6C3E8}">
      <dsp:nvSpPr>
        <dsp:cNvPr id="0" name=""/>
        <dsp:cNvSpPr/>
      </dsp:nvSpPr>
      <dsp:spPr>
        <a:xfrm>
          <a:off x="0" y="4318577"/>
          <a:ext cx="7306056" cy="6907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36353-B6C3-4478-B9C7-85E3BF581346}">
      <dsp:nvSpPr>
        <dsp:cNvPr id="0" name=""/>
        <dsp:cNvSpPr/>
      </dsp:nvSpPr>
      <dsp:spPr>
        <a:xfrm>
          <a:off x="208940" y="4473988"/>
          <a:ext cx="379892" cy="3798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F6BC0-5E9B-444F-B3E8-24B6CF045411}">
      <dsp:nvSpPr>
        <dsp:cNvPr id="0" name=""/>
        <dsp:cNvSpPr/>
      </dsp:nvSpPr>
      <dsp:spPr>
        <a:xfrm>
          <a:off x="797773" y="4318577"/>
          <a:ext cx="6508282" cy="69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00" tIns="73100" rIns="73100" bIns="731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Establish a replacement/shift posting system to accommodate PTO requests</a:t>
          </a:r>
        </a:p>
      </dsp:txBody>
      <dsp:txXfrm>
        <a:off x="797773" y="4318577"/>
        <a:ext cx="6508282" cy="690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A974F-5DA9-4C1C-BAC6-F21A8360AA8E}">
      <dsp:nvSpPr>
        <dsp:cNvPr id="0" name=""/>
        <dsp:cNvSpPr/>
      </dsp:nvSpPr>
      <dsp:spPr>
        <a:xfrm>
          <a:off x="23569" y="92806"/>
          <a:ext cx="1470634" cy="14706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0807F-931E-4D25-9352-DB537214053B}">
      <dsp:nvSpPr>
        <dsp:cNvPr id="0" name=""/>
        <dsp:cNvSpPr/>
      </dsp:nvSpPr>
      <dsp:spPr>
        <a:xfrm>
          <a:off x="332402" y="401640"/>
          <a:ext cx="852967" cy="852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F5976-B7BE-4639-86AF-C3CAC8A2581B}">
      <dsp:nvSpPr>
        <dsp:cNvPr id="0" name=""/>
        <dsp:cNvSpPr/>
      </dsp:nvSpPr>
      <dsp:spPr>
        <a:xfrm>
          <a:off x="1809339" y="92806"/>
          <a:ext cx="3466494" cy="147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multiple alert channels to ensure messages are reliably and promptly delivered</a:t>
          </a:r>
        </a:p>
      </dsp:txBody>
      <dsp:txXfrm>
        <a:off x="1809339" y="92806"/>
        <a:ext cx="3466494" cy="1470634"/>
      </dsp:txXfrm>
    </dsp:sp>
    <dsp:sp modelId="{A2064EF0-0F8D-4ECA-B85B-5ED0DCEAF6DD}">
      <dsp:nvSpPr>
        <dsp:cNvPr id="0" name=""/>
        <dsp:cNvSpPr/>
      </dsp:nvSpPr>
      <dsp:spPr>
        <a:xfrm>
          <a:off x="5879845" y="92806"/>
          <a:ext cx="1470634" cy="14706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4737E-49D5-40C8-8702-0265078ABA99}">
      <dsp:nvSpPr>
        <dsp:cNvPr id="0" name=""/>
        <dsp:cNvSpPr/>
      </dsp:nvSpPr>
      <dsp:spPr>
        <a:xfrm>
          <a:off x="6188678" y="401640"/>
          <a:ext cx="852967" cy="852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9643D-DD49-42C5-AE26-6953BF70C872}">
      <dsp:nvSpPr>
        <dsp:cNvPr id="0" name=""/>
        <dsp:cNvSpPr/>
      </dsp:nvSpPr>
      <dsp:spPr>
        <a:xfrm>
          <a:off x="7665615" y="92806"/>
          <a:ext cx="3466494" cy="147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Integrate alerts with common platforms like Slack and Teams</a:t>
          </a:r>
        </a:p>
      </dsp:txBody>
      <dsp:txXfrm>
        <a:off x="7665615" y="92806"/>
        <a:ext cx="3466494" cy="1470634"/>
      </dsp:txXfrm>
    </dsp:sp>
    <dsp:sp modelId="{A8D65561-54E9-44F9-9406-71E7FDF535A3}">
      <dsp:nvSpPr>
        <dsp:cNvPr id="0" name=""/>
        <dsp:cNvSpPr/>
      </dsp:nvSpPr>
      <dsp:spPr>
        <a:xfrm>
          <a:off x="23569" y="2203886"/>
          <a:ext cx="1470634" cy="14706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63F69-3051-4248-BD66-8B08065E0CB2}">
      <dsp:nvSpPr>
        <dsp:cNvPr id="0" name=""/>
        <dsp:cNvSpPr/>
      </dsp:nvSpPr>
      <dsp:spPr>
        <a:xfrm>
          <a:off x="332402" y="2512720"/>
          <a:ext cx="852967" cy="852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B8DEA-9C14-47A6-8D00-03CEB4991569}">
      <dsp:nvSpPr>
        <dsp:cNvPr id="0" name=""/>
        <dsp:cNvSpPr/>
      </dsp:nvSpPr>
      <dsp:spPr>
        <a:xfrm>
          <a:off x="1809339" y="2203886"/>
          <a:ext cx="3466494" cy="147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redundancy in alert channels (i.e., Slack, SMS, email) to ensure delivery</a:t>
          </a:r>
        </a:p>
      </dsp:txBody>
      <dsp:txXfrm>
        <a:off x="1809339" y="2203886"/>
        <a:ext cx="3466494" cy="1470634"/>
      </dsp:txXfrm>
    </dsp:sp>
    <dsp:sp modelId="{3C1630C2-B40C-4C32-8308-8CE59BDC4AE7}">
      <dsp:nvSpPr>
        <dsp:cNvPr id="0" name=""/>
        <dsp:cNvSpPr/>
      </dsp:nvSpPr>
      <dsp:spPr>
        <a:xfrm>
          <a:off x="5879845" y="2203886"/>
          <a:ext cx="1470634" cy="14706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E42B7-FCD5-4011-A4C2-C185D8A31403}">
      <dsp:nvSpPr>
        <dsp:cNvPr id="0" name=""/>
        <dsp:cNvSpPr/>
      </dsp:nvSpPr>
      <dsp:spPr>
        <a:xfrm>
          <a:off x="6188678" y="2512720"/>
          <a:ext cx="852967" cy="8529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90F5D-E4C4-4617-BC3A-2BE4477C25EE}">
      <dsp:nvSpPr>
        <dsp:cNvPr id="0" name=""/>
        <dsp:cNvSpPr/>
      </dsp:nvSpPr>
      <dsp:spPr>
        <a:xfrm>
          <a:off x="7665615" y="2203886"/>
          <a:ext cx="3466494" cy="147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 noise reduction strategies to mitigate alert fatigue</a:t>
          </a:r>
        </a:p>
      </dsp:txBody>
      <dsp:txXfrm>
        <a:off x="7665615" y="2203886"/>
        <a:ext cx="3466494" cy="14706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8D142-E3FB-444F-BDB5-D19EE12B8FA3}">
      <dsp:nvSpPr>
        <dsp:cNvPr id="0" name=""/>
        <dsp:cNvSpPr/>
      </dsp:nvSpPr>
      <dsp:spPr>
        <a:xfrm>
          <a:off x="0" y="3879"/>
          <a:ext cx="6620255" cy="8262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9B985-F855-448D-9549-C05893F7A0D7}">
      <dsp:nvSpPr>
        <dsp:cNvPr id="0" name=""/>
        <dsp:cNvSpPr/>
      </dsp:nvSpPr>
      <dsp:spPr>
        <a:xfrm>
          <a:off x="249937" y="189782"/>
          <a:ext cx="454431" cy="4544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E9D64-D771-46AF-BFEF-A634EAA2DE59}">
      <dsp:nvSpPr>
        <dsp:cNvPr id="0" name=""/>
        <dsp:cNvSpPr/>
      </dsp:nvSpPr>
      <dsp:spPr>
        <a:xfrm>
          <a:off x="954306" y="3879"/>
          <a:ext cx="5665949" cy="82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44" tIns="87444" rIns="87444" bIns="874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Improved team transparency and accountability</a:t>
          </a:r>
        </a:p>
      </dsp:txBody>
      <dsp:txXfrm>
        <a:off x="954306" y="3879"/>
        <a:ext cx="5665949" cy="826238"/>
      </dsp:txXfrm>
    </dsp:sp>
    <dsp:sp modelId="{57EFD825-E3E8-43B5-ACB9-35CFF5B766C0}">
      <dsp:nvSpPr>
        <dsp:cNvPr id="0" name=""/>
        <dsp:cNvSpPr/>
      </dsp:nvSpPr>
      <dsp:spPr>
        <a:xfrm>
          <a:off x="0" y="1036677"/>
          <a:ext cx="6620255" cy="8262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1A49A-A878-4855-A71F-41B14030A10D}">
      <dsp:nvSpPr>
        <dsp:cNvPr id="0" name=""/>
        <dsp:cNvSpPr/>
      </dsp:nvSpPr>
      <dsp:spPr>
        <a:xfrm>
          <a:off x="249937" y="1222581"/>
          <a:ext cx="454431" cy="4544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A2E3E-59B1-423C-9621-D63C92FA1687}">
      <dsp:nvSpPr>
        <dsp:cNvPr id="0" name=""/>
        <dsp:cNvSpPr/>
      </dsp:nvSpPr>
      <dsp:spPr>
        <a:xfrm>
          <a:off x="954306" y="1036677"/>
          <a:ext cx="5665949" cy="82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44" tIns="87444" rIns="87444" bIns="874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Better service and reliability through quick action and resolution of alerts</a:t>
          </a:r>
        </a:p>
      </dsp:txBody>
      <dsp:txXfrm>
        <a:off x="954306" y="1036677"/>
        <a:ext cx="5665949" cy="826238"/>
      </dsp:txXfrm>
    </dsp:sp>
    <dsp:sp modelId="{4DD16CEE-4046-410C-85DB-08DBF77C5A3B}">
      <dsp:nvSpPr>
        <dsp:cNvPr id="0" name=""/>
        <dsp:cNvSpPr/>
      </dsp:nvSpPr>
      <dsp:spPr>
        <a:xfrm>
          <a:off x="0" y="2069476"/>
          <a:ext cx="6620255" cy="8262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BD021-86C8-4F7F-A282-ED43968D577B}">
      <dsp:nvSpPr>
        <dsp:cNvPr id="0" name=""/>
        <dsp:cNvSpPr/>
      </dsp:nvSpPr>
      <dsp:spPr>
        <a:xfrm>
          <a:off x="249937" y="2255380"/>
          <a:ext cx="454431" cy="4544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0A947-BDEB-4569-A487-A213EADFAF3D}">
      <dsp:nvSpPr>
        <dsp:cNvPr id="0" name=""/>
        <dsp:cNvSpPr/>
      </dsp:nvSpPr>
      <dsp:spPr>
        <a:xfrm>
          <a:off x="954306" y="2069476"/>
          <a:ext cx="5665949" cy="82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44" tIns="87444" rIns="87444" bIns="874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Better user experience by enabling issue handling at all hours</a:t>
          </a:r>
        </a:p>
      </dsp:txBody>
      <dsp:txXfrm>
        <a:off x="954306" y="2069476"/>
        <a:ext cx="5665949" cy="826238"/>
      </dsp:txXfrm>
    </dsp:sp>
    <dsp:sp modelId="{E0523B4F-C941-4AB0-AD43-DA54F00196DA}">
      <dsp:nvSpPr>
        <dsp:cNvPr id="0" name=""/>
        <dsp:cNvSpPr/>
      </dsp:nvSpPr>
      <dsp:spPr>
        <a:xfrm>
          <a:off x="0" y="3102275"/>
          <a:ext cx="6620255" cy="8262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D5D4B-CDD0-41B3-94BB-09CCF2889F63}">
      <dsp:nvSpPr>
        <dsp:cNvPr id="0" name=""/>
        <dsp:cNvSpPr/>
      </dsp:nvSpPr>
      <dsp:spPr>
        <a:xfrm>
          <a:off x="249937" y="3288179"/>
          <a:ext cx="454431" cy="4544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2AC0C-8110-4BFC-B35D-311AA8324649}">
      <dsp:nvSpPr>
        <dsp:cNvPr id="0" name=""/>
        <dsp:cNvSpPr/>
      </dsp:nvSpPr>
      <dsp:spPr>
        <a:xfrm>
          <a:off x="954306" y="3102275"/>
          <a:ext cx="5665949" cy="82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44" tIns="87444" rIns="87444" bIns="874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Mitigates loss of revenue and damage to reputation that can occur when issues go unresolved</a:t>
          </a:r>
        </a:p>
      </dsp:txBody>
      <dsp:txXfrm>
        <a:off x="954306" y="3102275"/>
        <a:ext cx="5665949" cy="826238"/>
      </dsp:txXfrm>
    </dsp:sp>
    <dsp:sp modelId="{93325012-9599-4959-B751-5D0592BD42AD}">
      <dsp:nvSpPr>
        <dsp:cNvPr id="0" name=""/>
        <dsp:cNvSpPr/>
      </dsp:nvSpPr>
      <dsp:spPr>
        <a:xfrm>
          <a:off x="0" y="4135073"/>
          <a:ext cx="6620255" cy="8262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7F506-49BB-407C-B26F-82322624075E}">
      <dsp:nvSpPr>
        <dsp:cNvPr id="0" name=""/>
        <dsp:cNvSpPr/>
      </dsp:nvSpPr>
      <dsp:spPr>
        <a:xfrm>
          <a:off x="249937" y="4320977"/>
          <a:ext cx="454431" cy="4544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07362-69F6-47C9-9F7E-3EB671636415}">
      <dsp:nvSpPr>
        <dsp:cNvPr id="0" name=""/>
        <dsp:cNvSpPr/>
      </dsp:nvSpPr>
      <dsp:spPr>
        <a:xfrm>
          <a:off x="954306" y="4135073"/>
          <a:ext cx="5665949" cy="82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444" tIns="87444" rIns="87444" bIns="874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Smooth handling of after-hours errors</a:t>
          </a:r>
        </a:p>
      </dsp:txBody>
      <dsp:txXfrm>
        <a:off x="954306" y="4135073"/>
        <a:ext cx="5665949" cy="826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D1BB7-4894-964E-A6CC-4E7396B8AE41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1CB0D-E9E3-464B-A199-0BEB0B59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1CB0D-E9E3-464B-A199-0BEB0B5973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6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1CB0D-E9E3-464B-A199-0BEB0B5973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2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9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7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9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6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8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DFEAC-4937-ACBA-2245-BBEA3F282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556148" cy="39776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0"/>
              <a:t>DevOps Pager Duty: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2E4CD-C2F2-DA75-F4F0-B37981A2A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5029267"/>
            <a:ext cx="5577839" cy="131673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Rachel Theis</a:t>
            </a:r>
            <a:br>
              <a:rPr lang="en-US" sz="2400"/>
            </a:br>
            <a:r>
              <a:rPr lang="en-US" sz="2400"/>
              <a:t>Module 7 Assignment </a:t>
            </a:r>
          </a:p>
          <a:p>
            <a:pPr>
              <a:lnSpc>
                <a:spcPct val="100000"/>
              </a:lnSpc>
            </a:pPr>
            <a:r>
              <a:rPr lang="en-US" sz="2400"/>
              <a:t>CSD 380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557784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5E439-E8F7-00DF-8728-B2407C53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96" r="31788" b="1"/>
          <a:stretch>
            <a:fillRect/>
          </a:stretch>
        </p:blipFill>
        <p:spPr>
          <a:xfrm>
            <a:off x="6696635" y="508090"/>
            <a:ext cx="4969099" cy="58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4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3A161-0F47-DE22-54BE-3D8570E2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/>
              <a:t>What is a Pager Rotation?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004012-D89C-62A7-9F7B-612938D02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552333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00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402B7-6D15-93AC-8FFE-BE63C474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US" sz="4100"/>
              <a:t>Best Practice #1: Owner Group Management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5955ED-48CF-4BDC-BE5D-1E08D3D9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r>
              <a:rPr lang="en-US" dirty="0"/>
              <a:t>Clearly define ownership of services or systems</a:t>
            </a:r>
          </a:p>
          <a:p>
            <a:r>
              <a:rPr lang="en-US" dirty="0"/>
              <a:t>Assign responsibilities to specific teams or individuals</a:t>
            </a:r>
          </a:p>
          <a:p>
            <a:r>
              <a:rPr lang="en-US" dirty="0"/>
              <a:t>Ensures that issues are handled by the right people</a:t>
            </a:r>
          </a:p>
          <a:p>
            <a:r>
              <a:rPr lang="en-US" dirty="0"/>
              <a:t>Include user information management (i.e. , Slack, email, phone number, etc.)</a:t>
            </a:r>
          </a:p>
          <a:p>
            <a:r>
              <a:rPr lang="en-US" dirty="0"/>
              <a:t>Regularly update owner group assignments to reflect on-call schedule 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240AB142-8F8A-49B2-CAEF-9CA843EA7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345AD-2ED4-EBCD-9C79-2465BBDF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/>
              <a:t>Best Practice #2: Schedule Shift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488A07-6699-5DB4-6224-D841B7EBD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705451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01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B638-7704-6254-B218-8D47D489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Scheduling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EC04E-B27A-3A59-52CE-68D158EEB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6B7CF-830A-ED69-5E3B-3AA0855BD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Pager Duty</a:t>
            </a:r>
          </a:p>
          <a:p>
            <a:pPr lvl="1"/>
            <a:r>
              <a:rPr lang="en-US" dirty="0"/>
              <a:t>Advanced Scheduling </a:t>
            </a:r>
          </a:p>
          <a:p>
            <a:pPr lvl="1"/>
            <a:r>
              <a:rPr lang="en-US" dirty="0"/>
              <a:t>Escalations</a:t>
            </a:r>
          </a:p>
          <a:p>
            <a:pPr lvl="1"/>
            <a:r>
              <a:rPr lang="en-US" dirty="0"/>
              <a:t>Integrations with several alerting tools</a:t>
            </a:r>
          </a:p>
          <a:p>
            <a:r>
              <a:rPr lang="en-US" dirty="0" err="1"/>
              <a:t>VictorOps</a:t>
            </a:r>
            <a:endParaRPr lang="en-US" dirty="0"/>
          </a:p>
          <a:p>
            <a:pPr lvl="1"/>
            <a:r>
              <a:rPr lang="en-US" dirty="0"/>
              <a:t>Focus on real-time incident management</a:t>
            </a:r>
          </a:p>
          <a:p>
            <a:pPr lvl="1"/>
            <a:r>
              <a:rPr lang="en-US" dirty="0"/>
              <a:t>Similar to Pager Duty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39F28A-5713-0D8E-3526-E4B8CCB15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3F92D4-A0A2-3068-D601-52A638420E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Go Alert</a:t>
            </a:r>
          </a:p>
          <a:p>
            <a:pPr lvl="1"/>
            <a:r>
              <a:rPr lang="en-US" dirty="0"/>
              <a:t>Flexible scheduling and escalation policies</a:t>
            </a:r>
          </a:p>
          <a:p>
            <a:r>
              <a:rPr lang="en-US" dirty="0"/>
              <a:t>Grafana </a:t>
            </a:r>
            <a:r>
              <a:rPr lang="en-US" dirty="0" err="1"/>
              <a:t>OnCall</a:t>
            </a:r>
            <a:endParaRPr lang="en-US" dirty="0"/>
          </a:p>
          <a:p>
            <a:pPr lvl="1"/>
            <a:r>
              <a:rPr lang="en-US" dirty="0"/>
              <a:t>Integrates with Grafana dashboards</a:t>
            </a:r>
          </a:p>
          <a:p>
            <a:pPr lvl="1"/>
            <a:r>
              <a:rPr lang="en-US" dirty="0"/>
              <a:t>Autogenerating reporting</a:t>
            </a:r>
          </a:p>
        </p:txBody>
      </p:sp>
    </p:spTree>
    <p:extLst>
      <p:ext uri="{BB962C8B-B14F-4D97-AF65-F5344CB8AC3E}">
        <p14:creationId xmlns:p14="http://schemas.microsoft.com/office/powerpoint/2010/main" val="164833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ED8D3-F6DF-AB2F-500C-2AE6A0C9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US" dirty="0"/>
              <a:t>Best Practice #3: Escalation Policy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EB48-AD9E-D0C4-F38A-B71FCBB3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r>
              <a:rPr lang="en-US" dirty="0"/>
              <a:t>Define a clear escalation path</a:t>
            </a:r>
          </a:p>
          <a:p>
            <a:r>
              <a:rPr lang="en-US" dirty="0"/>
              <a:t>Ensure that unresolved issues are quickly escalated to the appropriate level</a:t>
            </a:r>
          </a:p>
          <a:p>
            <a:r>
              <a:rPr lang="en-US" dirty="0"/>
              <a:t>Create a multi-tiered plan that handles issues of varying severity</a:t>
            </a:r>
          </a:p>
          <a:p>
            <a:r>
              <a:rPr lang="en-US" dirty="0"/>
              <a:t>Clearly define the criteria of what triggers escalation: time-based &amp; severity-based</a:t>
            </a:r>
          </a:p>
          <a:p>
            <a:r>
              <a:rPr lang="en-US" dirty="0"/>
              <a:t>Specify the specific channels that should be used in escalation (i.e., Slack, email, phone call)</a:t>
            </a:r>
          </a:p>
        </p:txBody>
      </p:sp>
      <p:pic>
        <p:nvPicPr>
          <p:cNvPr id="5" name="Graphic 4" descr="Fire with solid fill">
            <a:extLst>
              <a:ext uri="{FF2B5EF4-FFF2-40B4-BE49-F238E27FC236}">
                <a16:creationId xmlns:a16="http://schemas.microsoft.com/office/drawing/2014/main" id="{8A0E7F19-AB70-D13D-5804-14A0620C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202" y="1246702"/>
            <a:ext cx="4364590" cy="43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8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2974-3C75-C14F-0F84-C682F51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#4: Alert Channels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1BA607-97D7-2AF8-0E3A-790B4EDFF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556399"/>
              </p:ext>
            </p:extLst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7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BBE9F-785A-4BA7-6720-57A3D860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Benefits of an Effective Pager Rotation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68FEB5-1B83-F460-F2CF-AFEC40C76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548934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781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5DD4E-EE9B-F5E3-8918-10B95DE0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81928" cy="1463040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B37D-B154-20D3-5979-559A32C0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81928" cy="376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Han, P. (2024, September 2). </a:t>
            </a:r>
            <a:r>
              <a:rPr lang="en-US" sz="1500" i="1" dirty="0"/>
              <a:t>What makes a good on-call shift system for DevOps engineer?</a:t>
            </a:r>
            <a:r>
              <a:rPr lang="en-US" sz="1500" dirty="0"/>
              <a:t> Medium. https://</a:t>
            </a:r>
            <a:r>
              <a:rPr lang="en-US" sz="1500" dirty="0" err="1"/>
              <a:t>medium.com</a:t>
            </a:r>
            <a:r>
              <a:rPr lang="en-US" sz="1500" dirty="0"/>
              <a:t>/@</a:t>
            </a:r>
            <a:r>
              <a:rPr lang="en-US" sz="1500" dirty="0" err="1"/>
              <a:t>lynnpen</a:t>
            </a:r>
            <a:r>
              <a:rPr lang="en-US" sz="1500" dirty="0"/>
              <a:t>/what-makes-a-good-on-call-shift-system-for-devops-engineer-232fd37f7c5d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Kaushik. (2024, December 6). </a:t>
            </a:r>
            <a:r>
              <a:rPr lang="en-US" sz="1500" i="1" dirty="0"/>
              <a:t>The Top 10 On-Call Management Tools for DevOps</a:t>
            </a:r>
            <a:r>
              <a:rPr lang="en-US" sz="1500" dirty="0"/>
              <a:t>. Spike’s Blog. https://</a:t>
            </a:r>
            <a:r>
              <a:rPr lang="en-US" sz="1500" dirty="0" err="1"/>
              <a:t>spike.sh</a:t>
            </a:r>
            <a:r>
              <a:rPr lang="en-US" sz="1500" dirty="0"/>
              <a:t>/blog/10-on-call-management-tools-devops/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Moses, B. (2021, August 5). </a:t>
            </a:r>
            <a:r>
              <a:rPr lang="en-US" sz="1500" i="1" dirty="0"/>
              <a:t>How PagerDuty Applies DevOps Best Practices To Achieve More Reliable Data At Scale</a:t>
            </a:r>
            <a:r>
              <a:rPr lang="en-US" sz="1500" dirty="0"/>
              <a:t>. Monte Carlo Data. https://</a:t>
            </a:r>
            <a:r>
              <a:rPr lang="en-US" sz="1500" dirty="0" err="1"/>
              <a:t>www.montecarlodata.com</a:t>
            </a:r>
            <a:r>
              <a:rPr lang="en-US" sz="1500" dirty="0"/>
              <a:t>/blog-how-pagerduty-applies-devops-best-practices-to-achieve-reliable-data-at-scale/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Pager Duty. (2025, March 27). </a:t>
            </a:r>
            <a:r>
              <a:rPr lang="en-US" sz="1500" i="1" dirty="0"/>
              <a:t>On-Call Rotations and Schedules</a:t>
            </a:r>
            <a:r>
              <a:rPr lang="en-US" sz="1500" dirty="0"/>
              <a:t>. PagerDuty. https://</a:t>
            </a:r>
            <a:r>
              <a:rPr lang="en-US" sz="1500" dirty="0" err="1"/>
              <a:t>www.pagerduty.com</a:t>
            </a:r>
            <a:r>
              <a:rPr lang="en-US" sz="1500" dirty="0"/>
              <a:t>/resources/incident-management-response/learn/call-rotations-schedules/</a:t>
            </a:r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pic>
        <p:nvPicPr>
          <p:cNvPr id="5" name="Graphic 4" descr="Books outline">
            <a:extLst>
              <a:ext uri="{FF2B5EF4-FFF2-40B4-BE49-F238E27FC236}">
                <a16:creationId xmlns:a16="http://schemas.microsoft.com/office/drawing/2014/main" id="{3AD00EA2-F916-EB39-BE34-BCEDEDE0C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973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543</Words>
  <Application>Microsoft Macintosh PowerPoint</Application>
  <PresentationFormat>Widescreen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Bierstadt</vt:lpstr>
      <vt:lpstr>GestaltVTI</vt:lpstr>
      <vt:lpstr>DevOps Pager Duty: Best Practices</vt:lpstr>
      <vt:lpstr>What is a Pager Rotation?</vt:lpstr>
      <vt:lpstr>Best Practice #1: Owner Group Management </vt:lpstr>
      <vt:lpstr>Best Practice #2: Schedule Shift System</vt:lpstr>
      <vt:lpstr>Automated Scheduling Options</vt:lpstr>
      <vt:lpstr>Best Practice #3: Escalation Policy</vt:lpstr>
      <vt:lpstr>Best Practice #4: Alert Channels</vt:lpstr>
      <vt:lpstr>Benefits of an Effective Pager Rotation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Theis</dc:creator>
  <cp:lastModifiedBy>Rachel Theis</cp:lastModifiedBy>
  <cp:revision>2</cp:revision>
  <dcterms:created xsi:type="dcterms:W3CDTF">2025-07-07T03:17:53Z</dcterms:created>
  <dcterms:modified xsi:type="dcterms:W3CDTF">2025-07-07T04:11:08Z</dcterms:modified>
</cp:coreProperties>
</file>