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61" r:id="rId4"/>
    <p:sldId id="258" r:id="rId5"/>
    <p:sldId id="264" r:id="rId6"/>
    <p:sldId id="265" r:id="rId7"/>
    <p:sldId id="272" r:id="rId8"/>
    <p:sldId id="262" r:id="rId9"/>
    <p:sldId id="263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1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41B59-25CF-4FA6-AD5A-9F6BF24EC65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750E160-388F-455E-B91A-67537F446CA5}">
      <dgm:prSet/>
      <dgm:spPr/>
      <dgm:t>
        <a:bodyPr/>
        <a:lstStyle/>
        <a:p>
          <a:r>
            <a:rPr lang="en-US"/>
            <a:t>Location pseudo-classes</a:t>
          </a:r>
        </a:p>
      </dgm:t>
    </dgm:pt>
    <dgm:pt modelId="{7EE47763-1046-4083-BBC1-6E1CC7BC1297}" type="parTrans" cxnId="{1962E5BC-722A-43D6-80D3-A429D822DDBA}">
      <dgm:prSet/>
      <dgm:spPr/>
      <dgm:t>
        <a:bodyPr/>
        <a:lstStyle/>
        <a:p>
          <a:endParaRPr lang="en-US"/>
        </a:p>
      </dgm:t>
    </dgm:pt>
    <dgm:pt modelId="{F99E6B59-E8CF-41B3-8453-197EFD68124C}" type="sibTrans" cxnId="{1962E5BC-722A-43D6-80D3-A429D822DDBA}">
      <dgm:prSet/>
      <dgm:spPr/>
      <dgm:t>
        <a:bodyPr/>
        <a:lstStyle/>
        <a:p>
          <a:endParaRPr lang="en-US"/>
        </a:p>
      </dgm:t>
    </dgm:pt>
    <dgm:pt modelId="{71DE2088-F401-4F06-95A7-664997C34A7E}">
      <dgm:prSet/>
      <dgm:spPr/>
      <dgm:t>
        <a:bodyPr/>
        <a:lstStyle/>
        <a:p>
          <a:r>
            <a:rPr lang="en-US"/>
            <a:t>User action pseudo-classes</a:t>
          </a:r>
        </a:p>
      </dgm:t>
    </dgm:pt>
    <dgm:pt modelId="{E2A3E426-DB36-4A16-AE2E-F51A1716C0E5}" type="parTrans" cxnId="{9282DFFA-56A4-4A2E-83B4-0423823152EA}">
      <dgm:prSet/>
      <dgm:spPr/>
      <dgm:t>
        <a:bodyPr/>
        <a:lstStyle/>
        <a:p>
          <a:endParaRPr lang="en-US"/>
        </a:p>
      </dgm:t>
    </dgm:pt>
    <dgm:pt modelId="{00B66B03-4CE8-4A21-9686-D2B3D6ED1731}" type="sibTrans" cxnId="{9282DFFA-56A4-4A2E-83B4-0423823152EA}">
      <dgm:prSet/>
      <dgm:spPr/>
      <dgm:t>
        <a:bodyPr/>
        <a:lstStyle/>
        <a:p>
          <a:endParaRPr lang="en-US"/>
        </a:p>
      </dgm:t>
    </dgm:pt>
    <dgm:pt modelId="{FADC824D-AD23-4EEE-B5C5-267EFAE87433}">
      <dgm:prSet/>
      <dgm:spPr/>
      <dgm:t>
        <a:bodyPr/>
        <a:lstStyle/>
        <a:p>
          <a:r>
            <a:rPr lang="en-US"/>
            <a:t>Input pseudo-classes</a:t>
          </a:r>
        </a:p>
      </dgm:t>
    </dgm:pt>
    <dgm:pt modelId="{DFC01431-20A1-408F-B139-1247B821C405}" type="parTrans" cxnId="{8323ACD2-F352-4444-9CEF-433F256E1AF6}">
      <dgm:prSet/>
      <dgm:spPr/>
      <dgm:t>
        <a:bodyPr/>
        <a:lstStyle/>
        <a:p>
          <a:endParaRPr lang="en-US"/>
        </a:p>
      </dgm:t>
    </dgm:pt>
    <dgm:pt modelId="{27B5D33D-BFDD-42EC-9810-00858443F032}" type="sibTrans" cxnId="{8323ACD2-F352-4444-9CEF-433F256E1AF6}">
      <dgm:prSet/>
      <dgm:spPr/>
      <dgm:t>
        <a:bodyPr/>
        <a:lstStyle/>
        <a:p>
          <a:endParaRPr lang="en-US"/>
        </a:p>
      </dgm:t>
    </dgm:pt>
    <dgm:pt modelId="{B9B4E208-4AC3-4BB5-A15F-4DDC06EA3B40}">
      <dgm:prSet/>
      <dgm:spPr/>
      <dgm:t>
        <a:bodyPr/>
        <a:lstStyle/>
        <a:p>
          <a:r>
            <a:rPr lang="en-US"/>
            <a:t>Tree-structural pseudo-classes</a:t>
          </a:r>
        </a:p>
      </dgm:t>
    </dgm:pt>
    <dgm:pt modelId="{CD590FF3-42BA-43DF-B108-41270ADE0975}" type="parTrans" cxnId="{6BE86EA0-8C88-4B98-BBBA-78AD7236ABFC}">
      <dgm:prSet/>
      <dgm:spPr/>
      <dgm:t>
        <a:bodyPr/>
        <a:lstStyle/>
        <a:p>
          <a:endParaRPr lang="en-US"/>
        </a:p>
      </dgm:t>
    </dgm:pt>
    <dgm:pt modelId="{2EEB0581-FA87-40D1-B297-41B6B97F8522}" type="sibTrans" cxnId="{6BE86EA0-8C88-4B98-BBBA-78AD7236ABFC}">
      <dgm:prSet/>
      <dgm:spPr/>
      <dgm:t>
        <a:bodyPr/>
        <a:lstStyle/>
        <a:p>
          <a:endParaRPr lang="en-US"/>
        </a:p>
      </dgm:t>
    </dgm:pt>
    <dgm:pt modelId="{5864C130-73D5-4C65-872F-B54FFBF2B2B9}">
      <dgm:prSet/>
      <dgm:spPr/>
      <dgm:t>
        <a:bodyPr/>
        <a:lstStyle/>
        <a:p>
          <a:endParaRPr lang="en-US" dirty="0"/>
        </a:p>
      </dgm:t>
    </dgm:pt>
    <dgm:pt modelId="{946D6E3B-B97F-4EB2-B12D-E19321E06BC2}" type="parTrans" cxnId="{5C57538E-3590-4972-9827-11EAC23572F4}">
      <dgm:prSet/>
      <dgm:spPr/>
      <dgm:t>
        <a:bodyPr/>
        <a:lstStyle/>
        <a:p>
          <a:endParaRPr lang="en-US"/>
        </a:p>
      </dgm:t>
    </dgm:pt>
    <dgm:pt modelId="{E0D4C4F0-8797-448C-A095-564302427A41}" type="sibTrans" cxnId="{5C57538E-3590-4972-9827-11EAC23572F4}">
      <dgm:prSet/>
      <dgm:spPr/>
      <dgm:t>
        <a:bodyPr/>
        <a:lstStyle/>
        <a:p>
          <a:endParaRPr lang="en-US"/>
        </a:p>
      </dgm:t>
    </dgm:pt>
    <dgm:pt modelId="{2EF6066F-A366-4227-96B4-F37C1B79DD54}" type="pres">
      <dgm:prSet presAssocID="{42741B59-25CF-4FA6-AD5A-9F6BF24EC651}" presName="vert0" presStyleCnt="0">
        <dgm:presLayoutVars>
          <dgm:dir/>
          <dgm:animOne val="branch"/>
          <dgm:animLvl val="lvl"/>
        </dgm:presLayoutVars>
      </dgm:prSet>
      <dgm:spPr/>
    </dgm:pt>
    <dgm:pt modelId="{8445FE31-CD14-4890-9253-E36E5BD38560}" type="pres">
      <dgm:prSet presAssocID="{0750E160-388F-455E-B91A-67537F446CA5}" presName="thickLine" presStyleLbl="alignNode1" presStyleIdx="0" presStyleCnt="5"/>
      <dgm:spPr/>
    </dgm:pt>
    <dgm:pt modelId="{C64572A5-EB0B-4DAB-9DD2-EE033BF5CA8B}" type="pres">
      <dgm:prSet presAssocID="{0750E160-388F-455E-B91A-67537F446CA5}" presName="horz1" presStyleCnt="0"/>
      <dgm:spPr/>
    </dgm:pt>
    <dgm:pt modelId="{D3107BC1-5434-48DE-9C65-E1CB11165C74}" type="pres">
      <dgm:prSet presAssocID="{0750E160-388F-455E-B91A-67537F446CA5}" presName="tx1" presStyleLbl="revTx" presStyleIdx="0" presStyleCnt="5"/>
      <dgm:spPr/>
    </dgm:pt>
    <dgm:pt modelId="{CB993DF0-6CB9-48CD-971B-B65A16BA86DD}" type="pres">
      <dgm:prSet presAssocID="{0750E160-388F-455E-B91A-67537F446CA5}" presName="vert1" presStyleCnt="0"/>
      <dgm:spPr/>
    </dgm:pt>
    <dgm:pt modelId="{F38AB4C1-6A7C-44A3-BB76-387AB672A21D}" type="pres">
      <dgm:prSet presAssocID="{71DE2088-F401-4F06-95A7-664997C34A7E}" presName="thickLine" presStyleLbl="alignNode1" presStyleIdx="1" presStyleCnt="5"/>
      <dgm:spPr/>
    </dgm:pt>
    <dgm:pt modelId="{BEC78647-32A8-4B05-B67A-CE72C3E9C327}" type="pres">
      <dgm:prSet presAssocID="{71DE2088-F401-4F06-95A7-664997C34A7E}" presName="horz1" presStyleCnt="0"/>
      <dgm:spPr/>
    </dgm:pt>
    <dgm:pt modelId="{7E6DBC9F-354E-4EF3-A268-2A91CF1AACE3}" type="pres">
      <dgm:prSet presAssocID="{71DE2088-F401-4F06-95A7-664997C34A7E}" presName="tx1" presStyleLbl="revTx" presStyleIdx="1" presStyleCnt="5"/>
      <dgm:spPr/>
    </dgm:pt>
    <dgm:pt modelId="{8A0C98AF-1CE9-474F-B617-FC4D4D451D26}" type="pres">
      <dgm:prSet presAssocID="{71DE2088-F401-4F06-95A7-664997C34A7E}" presName="vert1" presStyleCnt="0"/>
      <dgm:spPr/>
    </dgm:pt>
    <dgm:pt modelId="{701662BB-F02D-47B8-B965-3C87CDB70886}" type="pres">
      <dgm:prSet presAssocID="{FADC824D-AD23-4EEE-B5C5-267EFAE87433}" presName="thickLine" presStyleLbl="alignNode1" presStyleIdx="2" presStyleCnt="5"/>
      <dgm:spPr/>
    </dgm:pt>
    <dgm:pt modelId="{F4613723-BEC3-45F0-BA19-A5260DC2246B}" type="pres">
      <dgm:prSet presAssocID="{FADC824D-AD23-4EEE-B5C5-267EFAE87433}" presName="horz1" presStyleCnt="0"/>
      <dgm:spPr/>
    </dgm:pt>
    <dgm:pt modelId="{6DE6ED94-3DAB-45F8-B371-B22E0D808718}" type="pres">
      <dgm:prSet presAssocID="{FADC824D-AD23-4EEE-B5C5-267EFAE87433}" presName="tx1" presStyleLbl="revTx" presStyleIdx="2" presStyleCnt="5"/>
      <dgm:spPr/>
    </dgm:pt>
    <dgm:pt modelId="{B8E451C4-C660-45D1-AC0E-817C9C029472}" type="pres">
      <dgm:prSet presAssocID="{FADC824D-AD23-4EEE-B5C5-267EFAE87433}" presName="vert1" presStyleCnt="0"/>
      <dgm:spPr/>
    </dgm:pt>
    <dgm:pt modelId="{C0BF8376-551E-459F-9247-1B75055F3053}" type="pres">
      <dgm:prSet presAssocID="{B9B4E208-4AC3-4BB5-A15F-4DDC06EA3B40}" presName="thickLine" presStyleLbl="alignNode1" presStyleIdx="3" presStyleCnt="5"/>
      <dgm:spPr/>
    </dgm:pt>
    <dgm:pt modelId="{209FF096-CD93-4D3C-9377-0CA89B10FB3B}" type="pres">
      <dgm:prSet presAssocID="{B9B4E208-4AC3-4BB5-A15F-4DDC06EA3B40}" presName="horz1" presStyleCnt="0"/>
      <dgm:spPr/>
    </dgm:pt>
    <dgm:pt modelId="{BE0BBD36-CC89-472B-8DAE-70BB01086D80}" type="pres">
      <dgm:prSet presAssocID="{B9B4E208-4AC3-4BB5-A15F-4DDC06EA3B40}" presName="tx1" presStyleLbl="revTx" presStyleIdx="3" presStyleCnt="5"/>
      <dgm:spPr/>
    </dgm:pt>
    <dgm:pt modelId="{F0A6743B-F9A0-4058-A8A3-A732DCADD9E6}" type="pres">
      <dgm:prSet presAssocID="{B9B4E208-4AC3-4BB5-A15F-4DDC06EA3B40}" presName="vert1" presStyleCnt="0"/>
      <dgm:spPr/>
    </dgm:pt>
    <dgm:pt modelId="{B116ABD1-B652-4692-B770-CF4BD4EB9C04}" type="pres">
      <dgm:prSet presAssocID="{5864C130-73D5-4C65-872F-B54FFBF2B2B9}" presName="thickLine" presStyleLbl="alignNode1" presStyleIdx="4" presStyleCnt="5"/>
      <dgm:spPr/>
    </dgm:pt>
    <dgm:pt modelId="{501CB3C5-3CE0-4FEC-A96F-B05F67A473B3}" type="pres">
      <dgm:prSet presAssocID="{5864C130-73D5-4C65-872F-B54FFBF2B2B9}" presName="horz1" presStyleCnt="0"/>
      <dgm:spPr/>
    </dgm:pt>
    <dgm:pt modelId="{5582C59E-1A84-472E-92F3-28EEC7B8A4BB}" type="pres">
      <dgm:prSet presAssocID="{5864C130-73D5-4C65-872F-B54FFBF2B2B9}" presName="tx1" presStyleLbl="revTx" presStyleIdx="4" presStyleCnt="5"/>
      <dgm:spPr/>
    </dgm:pt>
    <dgm:pt modelId="{7FD5C282-AB18-4D9D-AC5D-87B92CD2C4DB}" type="pres">
      <dgm:prSet presAssocID="{5864C130-73D5-4C65-872F-B54FFBF2B2B9}" presName="vert1" presStyleCnt="0"/>
      <dgm:spPr/>
    </dgm:pt>
  </dgm:ptLst>
  <dgm:cxnLst>
    <dgm:cxn modelId="{C0140503-5D4A-41D8-B608-AC166A9A6A83}" type="presOf" srcId="{71DE2088-F401-4F06-95A7-664997C34A7E}" destId="{7E6DBC9F-354E-4EF3-A268-2A91CF1AACE3}" srcOrd="0" destOrd="0" presId="urn:microsoft.com/office/officeart/2008/layout/LinedList"/>
    <dgm:cxn modelId="{19BE0114-FF2E-4D3F-A2AB-5B4E86213D69}" type="presOf" srcId="{FADC824D-AD23-4EEE-B5C5-267EFAE87433}" destId="{6DE6ED94-3DAB-45F8-B371-B22E0D808718}" srcOrd="0" destOrd="0" presId="urn:microsoft.com/office/officeart/2008/layout/LinedList"/>
    <dgm:cxn modelId="{58D87433-49A9-4EF5-B1A3-8FD5C3A86987}" type="presOf" srcId="{5864C130-73D5-4C65-872F-B54FFBF2B2B9}" destId="{5582C59E-1A84-472E-92F3-28EEC7B8A4BB}" srcOrd="0" destOrd="0" presId="urn:microsoft.com/office/officeart/2008/layout/LinedList"/>
    <dgm:cxn modelId="{CCF17340-2369-4A6B-A75F-14E5EA2B405C}" type="presOf" srcId="{B9B4E208-4AC3-4BB5-A15F-4DDC06EA3B40}" destId="{BE0BBD36-CC89-472B-8DAE-70BB01086D80}" srcOrd="0" destOrd="0" presId="urn:microsoft.com/office/officeart/2008/layout/LinedList"/>
    <dgm:cxn modelId="{212D7951-D881-48F2-BB02-FC290290550F}" type="presOf" srcId="{0750E160-388F-455E-B91A-67537F446CA5}" destId="{D3107BC1-5434-48DE-9C65-E1CB11165C74}" srcOrd="0" destOrd="0" presId="urn:microsoft.com/office/officeart/2008/layout/LinedList"/>
    <dgm:cxn modelId="{5C57538E-3590-4972-9827-11EAC23572F4}" srcId="{42741B59-25CF-4FA6-AD5A-9F6BF24EC651}" destId="{5864C130-73D5-4C65-872F-B54FFBF2B2B9}" srcOrd="4" destOrd="0" parTransId="{946D6E3B-B97F-4EB2-B12D-E19321E06BC2}" sibTransId="{E0D4C4F0-8797-448C-A095-564302427A41}"/>
    <dgm:cxn modelId="{6BE86EA0-8C88-4B98-BBBA-78AD7236ABFC}" srcId="{42741B59-25CF-4FA6-AD5A-9F6BF24EC651}" destId="{B9B4E208-4AC3-4BB5-A15F-4DDC06EA3B40}" srcOrd="3" destOrd="0" parTransId="{CD590FF3-42BA-43DF-B108-41270ADE0975}" sibTransId="{2EEB0581-FA87-40D1-B297-41B6B97F8522}"/>
    <dgm:cxn modelId="{1962E5BC-722A-43D6-80D3-A429D822DDBA}" srcId="{42741B59-25CF-4FA6-AD5A-9F6BF24EC651}" destId="{0750E160-388F-455E-B91A-67537F446CA5}" srcOrd="0" destOrd="0" parTransId="{7EE47763-1046-4083-BBC1-6E1CC7BC1297}" sibTransId="{F99E6B59-E8CF-41B3-8453-197EFD68124C}"/>
    <dgm:cxn modelId="{16FEF1C4-8E0F-4DB2-B9B8-322AEB632E12}" type="presOf" srcId="{42741B59-25CF-4FA6-AD5A-9F6BF24EC651}" destId="{2EF6066F-A366-4227-96B4-F37C1B79DD54}" srcOrd="0" destOrd="0" presId="urn:microsoft.com/office/officeart/2008/layout/LinedList"/>
    <dgm:cxn modelId="{8323ACD2-F352-4444-9CEF-433F256E1AF6}" srcId="{42741B59-25CF-4FA6-AD5A-9F6BF24EC651}" destId="{FADC824D-AD23-4EEE-B5C5-267EFAE87433}" srcOrd="2" destOrd="0" parTransId="{DFC01431-20A1-408F-B139-1247B821C405}" sibTransId="{27B5D33D-BFDD-42EC-9810-00858443F032}"/>
    <dgm:cxn modelId="{9282DFFA-56A4-4A2E-83B4-0423823152EA}" srcId="{42741B59-25CF-4FA6-AD5A-9F6BF24EC651}" destId="{71DE2088-F401-4F06-95A7-664997C34A7E}" srcOrd="1" destOrd="0" parTransId="{E2A3E426-DB36-4A16-AE2E-F51A1716C0E5}" sibTransId="{00B66B03-4CE8-4A21-9686-D2B3D6ED1731}"/>
    <dgm:cxn modelId="{672A9CF7-F43B-4064-AC45-1018FABC81A4}" type="presParOf" srcId="{2EF6066F-A366-4227-96B4-F37C1B79DD54}" destId="{8445FE31-CD14-4890-9253-E36E5BD38560}" srcOrd="0" destOrd="0" presId="urn:microsoft.com/office/officeart/2008/layout/LinedList"/>
    <dgm:cxn modelId="{ADBA20BE-F7FF-4622-BBBB-357C20F04E73}" type="presParOf" srcId="{2EF6066F-A366-4227-96B4-F37C1B79DD54}" destId="{C64572A5-EB0B-4DAB-9DD2-EE033BF5CA8B}" srcOrd="1" destOrd="0" presId="urn:microsoft.com/office/officeart/2008/layout/LinedList"/>
    <dgm:cxn modelId="{F0564E5D-6E3D-4F44-BB86-D932F3E795AC}" type="presParOf" srcId="{C64572A5-EB0B-4DAB-9DD2-EE033BF5CA8B}" destId="{D3107BC1-5434-48DE-9C65-E1CB11165C74}" srcOrd="0" destOrd="0" presId="urn:microsoft.com/office/officeart/2008/layout/LinedList"/>
    <dgm:cxn modelId="{4A3E817B-D263-4179-95D3-D5B55C40BFC6}" type="presParOf" srcId="{C64572A5-EB0B-4DAB-9DD2-EE033BF5CA8B}" destId="{CB993DF0-6CB9-48CD-971B-B65A16BA86DD}" srcOrd="1" destOrd="0" presId="urn:microsoft.com/office/officeart/2008/layout/LinedList"/>
    <dgm:cxn modelId="{5EC5ECA7-2897-4AE1-8CE8-938D3F551CBC}" type="presParOf" srcId="{2EF6066F-A366-4227-96B4-F37C1B79DD54}" destId="{F38AB4C1-6A7C-44A3-BB76-387AB672A21D}" srcOrd="2" destOrd="0" presId="urn:microsoft.com/office/officeart/2008/layout/LinedList"/>
    <dgm:cxn modelId="{8A19D185-E164-4D06-9C9F-454B05BB7C73}" type="presParOf" srcId="{2EF6066F-A366-4227-96B4-F37C1B79DD54}" destId="{BEC78647-32A8-4B05-B67A-CE72C3E9C327}" srcOrd="3" destOrd="0" presId="urn:microsoft.com/office/officeart/2008/layout/LinedList"/>
    <dgm:cxn modelId="{54DDED6A-D946-43ED-B227-157051CE8314}" type="presParOf" srcId="{BEC78647-32A8-4B05-B67A-CE72C3E9C327}" destId="{7E6DBC9F-354E-4EF3-A268-2A91CF1AACE3}" srcOrd="0" destOrd="0" presId="urn:microsoft.com/office/officeart/2008/layout/LinedList"/>
    <dgm:cxn modelId="{6AF35EAB-B731-4E05-9C5A-F64C829EAD1F}" type="presParOf" srcId="{BEC78647-32A8-4B05-B67A-CE72C3E9C327}" destId="{8A0C98AF-1CE9-474F-B617-FC4D4D451D26}" srcOrd="1" destOrd="0" presId="urn:microsoft.com/office/officeart/2008/layout/LinedList"/>
    <dgm:cxn modelId="{862761B6-62A5-4670-AC8B-D71DCE018A81}" type="presParOf" srcId="{2EF6066F-A366-4227-96B4-F37C1B79DD54}" destId="{701662BB-F02D-47B8-B965-3C87CDB70886}" srcOrd="4" destOrd="0" presId="urn:microsoft.com/office/officeart/2008/layout/LinedList"/>
    <dgm:cxn modelId="{77A8C59F-EBF6-45D1-90FC-F4C64BEADE3C}" type="presParOf" srcId="{2EF6066F-A366-4227-96B4-F37C1B79DD54}" destId="{F4613723-BEC3-45F0-BA19-A5260DC2246B}" srcOrd="5" destOrd="0" presId="urn:microsoft.com/office/officeart/2008/layout/LinedList"/>
    <dgm:cxn modelId="{B4AC74FB-6C7C-4013-8900-7AA39A70B32C}" type="presParOf" srcId="{F4613723-BEC3-45F0-BA19-A5260DC2246B}" destId="{6DE6ED94-3DAB-45F8-B371-B22E0D808718}" srcOrd="0" destOrd="0" presId="urn:microsoft.com/office/officeart/2008/layout/LinedList"/>
    <dgm:cxn modelId="{A8752017-A9CB-42CE-8863-E2B929B92379}" type="presParOf" srcId="{F4613723-BEC3-45F0-BA19-A5260DC2246B}" destId="{B8E451C4-C660-45D1-AC0E-817C9C029472}" srcOrd="1" destOrd="0" presId="urn:microsoft.com/office/officeart/2008/layout/LinedList"/>
    <dgm:cxn modelId="{400FFC29-FFA4-4111-9833-CF4C9C0F9EC6}" type="presParOf" srcId="{2EF6066F-A366-4227-96B4-F37C1B79DD54}" destId="{C0BF8376-551E-459F-9247-1B75055F3053}" srcOrd="6" destOrd="0" presId="urn:microsoft.com/office/officeart/2008/layout/LinedList"/>
    <dgm:cxn modelId="{24E1CB21-CBB2-4C2B-921F-63CECB0FE395}" type="presParOf" srcId="{2EF6066F-A366-4227-96B4-F37C1B79DD54}" destId="{209FF096-CD93-4D3C-9377-0CA89B10FB3B}" srcOrd="7" destOrd="0" presId="urn:microsoft.com/office/officeart/2008/layout/LinedList"/>
    <dgm:cxn modelId="{FE7E6693-40F1-449F-ACDD-C2B6BEEFB1FC}" type="presParOf" srcId="{209FF096-CD93-4D3C-9377-0CA89B10FB3B}" destId="{BE0BBD36-CC89-472B-8DAE-70BB01086D80}" srcOrd="0" destOrd="0" presId="urn:microsoft.com/office/officeart/2008/layout/LinedList"/>
    <dgm:cxn modelId="{F43B35FF-78F2-4DFD-AC33-1F98F990B712}" type="presParOf" srcId="{209FF096-CD93-4D3C-9377-0CA89B10FB3B}" destId="{F0A6743B-F9A0-4058-A8A3-A732DCADD9E6}" srcOrd="1" destOrd="0" presId="urn:microsoft.com/office/officeart/2008/layout/LinedList"/>
    <dgm:cxn modelId="{5D67145E-6C0B-43B2-96D1-0D37A45633CC}" type="presParOf" srcId="{2EF6066F-A366-4227-96B4-F37C1B79DD54}" destId="{B116ABD1-B652-4692-B770-CF4BD4EB9C04}" srcOrd="8" destOrd="0" presId="urn:microsoft.com/office/officeart/2008/layout/LinedList"/>
    <dgm:cxn modelId="{C50D4CE5-BC8D-400E-845A-8EE2324F9059}" type="presParOf" srcId="{2EF6066F-A366-4227-96B4-F37C1B79DD54}" destId="{501CB3C5-3CE0-4FEC-A96F-B05F67A473B3}" srcOrd="9" destOrd="0" presId="urn:microsoft.com/office/officeart/2008/layout/LinedList"/>
    <dgm:cxn modelId="{1F7C2F37-1B91-478F-A37E-94284C9F52AD}" type="presParOf" srcId="{501CB3C5-3CE0-4FEC-A96F-B05F67A473B3}" destId="{5582C59E-1A84-472E-92F3-28EEC7B8A4BB}" srcOrd="0" destOrd="0" presId="urn:microsoft.com/office/officeart/2008/layout/LinedList"/>
    <dgm:cxn modelId="{AF8697EA-46A3-47EA-8403-F91BAD4CB350}" type="presParOf" srcId="{501CB3C5-3CE0-4FEC-A96F-B05F67A473B3}" destId="{7FD5C282-AB18-4D9D-AC5D-87B92CD2C4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5FE31-CD14-4890-9253-E36E5BD38560}">
      <dsp:nvSpPr>
        <dsp:cNvPr id="0" name=""/>
        <dsp:cNvSpPr/>
      </dsp:nvSpPr>
      <dsp:spPr>
        <a:xfrm>
          <a:off x="0" y="383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07BC1-5434-48DE-9C65-E1CB11165C74}">
      <dsp:nvSpPr>
        <dsp:cNvPr id="0" name=""/>
        <dsp:cNvSpPr/>
      </dsp:nvSpPr>
      <dsp:spPr>
        <a:xfrm>
          <a:off x="0" y="383"/>
          <a:ext cx="9906000" cy="628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Location pseudo-classes</a:t>
          </a:r>
        </a:p>
      </dsp:txBody>
      <dsp:txXfrm>
        <a:off x="0" y="383"/>
        <a:ext cx="9906000" cy="628390"/>
      </dsp:txXfrm>
    </dsp:sp>
    <dsp:sp modelId="{F38AB4C1-6A7C-44A3-BB76-387AB672A21D}">
      <dsp:nvSpPr>
        <dsp:cNvPr id="0" name=""/>
        <dsp:cNvSpPr/>
      </dsp:nvSpPr>
      <dsp:spPr>
        <a:xfrm>
          <a:off x="0" y="628774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DBC9F-354E-4EF3-A268-2A91CF1AACE3}">
      <dsp:nvSpPr>
        <dsp:cNvPr id="0" name=""/>
        <dsp:cNvSpPr/>
      </dsp:nvSpPr>
      <dsp:spPr>
        <a:xfrm>
          <a:off x="0" y="628774"/>
          <a:ext cx="9906000" cy="628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User action pseudo-classes</a:t>
          </a:r>
        </a:p>
      </dsp:txBody>
      <dsp:txXfrm>
        <a:off x="0" y="628774"/>
        <a:ext cx="9906000" cy="628390"/>
      </dsp:txXfrm>
    </dsp:sp>
    <dsp:sp modelId="{701662BB-F02D-47B8-B965-3C87CDB70886}">
      <dsp:nvSpPr>
        <dsp:cNvPr id="0" name=""/>
        <dsp:cNvSpPr/>
      </dsp:nvSpPr>
      <dsp:spPr>
        <a:xfrm>
          <a:off x="0" y="1257165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E6ED94-3DAB-45F8-B371-B22E0D808718}">
      <dsp:nvSpPr>
        <dsp:cNvPr id="0" name=""/>
        <dsp:cNvSpPr/>
      </dsp:nvSpPr>
      <dsp:spPr>
        <a:xfrm>
          <a:off x="0" y="1257165"/>
          <a:ext cx="9906000" cy="628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Input pseudo-classes</a:t>
          </a:r>
        </a:p>
      </dsp:txBody>
      <dsp:txXfrm>
        <a:off x="0" y="1257165"/>
        <a:ext cx="9906000" cy="628390"/>
      </dsp:txXfrm>
    </dsp:sp>
    <dsp:sp modelId="{C0BF8376-551E-459F-9247-1B75055F3053}">
      <dsp:nvSpPr>
        <dsp:cNvPr id="0" name=""/>
        <dsp:cNvSpPr/>
      </dsp:nvSpPr>
      <dsp:spPr>
        <a:xfrm>
          <a:off x="0" y="1885555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0BBD36-CC89-472B-8DAE-70BB01086D80}">
      <dsp:nvSpPr>
        <dsp:cNvPr id="0" name=""/>
        <dsp:cNvSpPr/>
      </dsp:nvSpPr>
      <dsp:spPr>
        <a:xfrm>
          <a:off x="0" y="1885555"/>
          <a:ext cx="9906000" cy="628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Tree-structural pseudo-classes</a:t>
          </a:r>
        </a:p>
      </dsp:txBody>
      <dsp:txXfrm>
        <a:off x="0" y="1885555"/>
        <a:ext cx="9906000" cy="628390"/>
      </dsp:txXfrm>
    </dsp:sp>
    <dsp:sp modelId="{B116ABD1-B652-4692-B770-CF4BD4EB9C04}">
      <dsp:nvSpPr>
        <dsp:cNvPr id="0" name=""/>
        <dsp:cNvSpPr/>
      </dsp:nvSpPr>
      <dsp:spPr>
        <a:xfrm>
          <a:off x="0" y="2513946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2C59E-1A84-472E-92F3-28EEC7B8A4BB}">
      <dsp:nvSpPr>
        <dsp:cNvPr id="0" name=""/>
        <dsp:cNvSpPr/>
      </dsp:nvSpPr>
      <dsp:spPr>
        <a:xfrm>
          <a:off x="0" y="2513946"/>
          <a:ext cx="9906000" cy="628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0" y="2513946"/>
        <a:ext cx="9906000" cy="628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8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6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091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9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24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15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5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7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3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8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2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7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5/31/2021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9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Pseudo-elemen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classes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pseudo_elements.asp" TargetMode="External"/><Relationship Id="rId5" Type="http://schemas.openxmlformats.org/officeDocument/2006/relationships/hyperlink" Target="https://developer.mozilla.org/en-US/docs/Web/CSS/Pseudo-elements" TargetMode="External"/><Relationship Id="rId4" Type="http://schemas.openxmlformats.org/officeDocument/2006/relationships/hyperlink" Target="https://www.w3schools.com/css/css_pseudo_classes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6" name="Rectangle 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urned on gray laptop computer">
            <a:extLst>
              <a:ext uri="{FF2B5EF4-FFF2-40B4-BE49-F238E27FC236}">
                <a16:creationId xmlns:a16="http://schemas.microsoft.com/office/drawing/2014/main" id="{5361204A-C7D5-40FE-8F47-3C83E07B4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9" b="8316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9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1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A9B12A-F909-4B71-A92B-356DF9D92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517" y="2608408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Pseudo-classes and pseudo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D0623-838D-42E7-A9D5-088756C8E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884230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Rachel </a:t>
            </a:r>
            <a:r>
              <a:rPr lang="en-US" dirty="0" err="1"/>
              <a:t>twede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8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B2D7-CABD-49A0-9437-09D1BC88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CC1C-AFCD-4F3D-9D93-92334AB0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3C8CB-5099-4F5B-ADC3-6DC1CA83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046159"/>
            <a:ext cx="10299082" cy="713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E42EB-1E18-4996-A06D-97B7BFDA1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18" y="1495386"/>
            <a:ext cx="3697785" cy="18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9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67BF-43EA-4660-A6FB-10CC1CA4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664" y="988787"/>
            <a:ext cx="8156573" cy="488791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pseudo-elements include: 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::first-letter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::first-line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::marker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::after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::before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::backdrop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::selection</a:t>
            </a:r>
          </a:p>
          <a:p>
            <a:pPr>
              <a:lnSpc>
                <a:spcPct val="11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see a more complete list of pseudo-elements, visit the MDN Web Docs page here: 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https://developer.mozilla.org/en-US/docs/Web/CSS/Pseudo-elements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0372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B8E2-C0D3-4225-9107-08F0F4C0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1140-E2B7-47D9-817F-8AE7BB12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Resources: 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7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://developer.mozilla.org/en-US/docs/Web/CSS/Pseudo-classes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https://www.w3schools.com/css/css_pseudo_classes.asp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https://developer.mozilla.org/en-US/docs/Web/CSS/Pseudo-elements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https://www.w3schools.com/css/css_pseudo_elements.asp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112389-E394-4710-BF16-629D4FAFC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279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15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C278-A9CC-45D3-B4BE-35022250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28" y="52004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A little background: Selectors</a:t>
            </a:r>
          </a:p>
        </p:txBody>
      </p:sp>
      <p:pic>
        <p:nvPicPr>
          <p:cNvPr id="5" name="Picture 4" descr="A picture containing an example of a selector&#10;&#10;Description automatically generated">
            <a:extLst>
              <a:ext uri="{FF2B5EF4-FFF2-40B4-BE49-F238E27FC236}">
                <a16:creationId xmlns:a16="http://schemas.microsoft.com/office/drawing/2014/main" id="{F67C0D91-5FF2-4E66-AD2D-4E64F3D2F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28" y="2667569"/>
            <a:ext cx="4128454" cy="157913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A340-5B0C-4C6E-B3B5-0D549048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We use selectors to tell our code what part of a  document to apply a style to.</a:t>
            </a:r>
          </a:p>
          <a:p>
            <a:r>
              <a:rPr lang="en-US" dirty="0"/>
              <a:t>Pseudo-classes/pseudo-elements let us do this in a more nuanced way.</a:t>
            </a:r>
          </a:p>
        </p:txBody>
      </p:sp>
    </p:spTree>
    <p:extLst>
      <p:ext uri="{BB962C8B-B14F-4D97-AF65-F5344CB8AC3E}">
        <p14:creationId xmlns:p14="http://schemas.microsoft.com/office/powerpoint/2010/main" val="414631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6" name="Rectangle 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urned on gray laptop computer">
            <a:extLst>
              <a:ext uri="{FF2B5EF4-FFF2-40B4-BE49-F238E27FC236}">
                <a16:creationId xmlns:a16="http://schemas.microsoft.com/office/drawing/2014/main" id="{5361204A-C7D5-40FE-8F47-3C83E07B4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9" b="8316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9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grpSp>
          <p:nvGrpSpPr>
            <p:cNvPr id="40" name="Group 1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A9B12A-F909-4B71-A92B-356DF9D92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517" y="2481796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Pseudo-classes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52F876F-0C0C-40E4-8B9B-02EBAD466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0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3E69-63C1-43CB-948A-731141A9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7969D-B7E9-41CA-8440-10B950D9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2" y="2516485"/>
            <a:ext cx="10757440" cy="1363619"/>
          </a:xfrm>
          <a:prstGeom prst="rect">
            <a:avLst/>
          </a:prstGeom>
        </p:spPr>
      </p:pic>
      <p:pic>
        <p:nvPicPr>
          <p:cNvPr id="9" name="Content Placeholder 8" descr="Cursor outline">
            <a:extLst>
              <a:ext uri="{FF2B5EF4-FFF2-40B4-BE49-F238E27FC236}">
                <a16:creationId xmlns:a16="http://schemas.microsoft.com/office/drawing/2014/main" id="{F80637EF-6CBB-4363-B09E-795C843C0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22845">
            <a:off x="5350591" y="3420638"/>
            <a:ext cx="364876" cy="364876"/>
          </a:xfrm>
        </p:spPr>
      </p:pic>
      <p:pic>
        <p:nvPicPr>
          <p:cNvPr id="18" name="Content Placeholder 8" descr="Cursor outline">
            <a:extLst>
              <a:ext uri="{FF2B5EF4-FFF2-40B4-BE49-F238E27FC236}">
                <a16:creationId xmlns:a16="http://schemas.microsoft.com/office/drawing/2014/main" id="{D14D941B-8646-43B0-A84E-B7614B526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22845">
            <a:off x="5343568" y="3410599"/>
            <a:ext cx="378065" cy="378065"/>
          </a:xfrm>
          <a:prstGeom prst="rect">
            <a:avLst/>
          </a:prstGeom>
        </p:spPr>
      </p:pic>
      <p:pic>
        <p:nvPicPr>
          <p:cNvPr id="19" name="Content Placeholder 8" descr="Cursor outline">
            <a:extLst>
              <a:ext uri="{FF2B5EF4-FFF2-40B4-BE49-F238E27FC236}">
                <a16:creationId xmlns:a16="http://schemas.microsoft.com/office/drawing/2014/main" id="{7FA26E50-E507-45C3-B4C3-26499DBC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22845">
            <a:off x="5342031" y="3413795"/>
            <a:ext cx="378065" cy="3780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BCECA5-9195-4D60-8BEF-BDB7B5BC87C2}"/>
              </a:ext>
            </a:extLst>
          </p:cNvPr>
          <p:cNvSpPr txBox="1"/>
          <p:nvPr/>
        </p:nvSpPr>
        <p:spPr>
          <a:xfrm>
            <a:off x="1284215" y="4257193"/>
            <a:ext cx="962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Pseudo-classes let you add styles to elements that are in a particular state.</a:t>
            </a:r>
          </a:p>
        </p:txBody>
      </p:sp>
    </p:spTree>
    <p:extLst>
      <p:ext uri="{BB962C8B-B14F-4D97-AF65-F5344CB8AC3E}">
        <p14:creationId xmlns:p14="http://schemas.microsoft.com/office/powerpoint/2010/main" val="358525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A37133-258F-45C2-938C-8DDA59A94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3887283"/>
            <a:ext cx="6400800" cy="17811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A21FB1-6898-4F56-A501-5B01E3603146}"/>
              </a:ext>
            </a:extLst>
          </p:cNvPr>
          <p:cNvSpPr/>
          <p:nvPr/>
        </p:nvSpPr>
        <p:spPr>
          <a:xfrm>
            <a:off x="3138056" y="4036653"/>
            <a:ext cx="299604" cy="4017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81998-F8FB-48B6-A5CE-051FDE93FA49}"/>
              </a:ext>
            </a:extLst>
          </p:cNvPr>
          <p:cNvSpPr/>
          <p:nvPr/>
        </p:nvSpPr>
        <p:spPr>
          <a:xfrm>
            <a:off x="3643743" y="4036653"/>
            <a:ext cx="1177636" cy="4035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A06C2-6644-41AD-93DA-60F46F205637}"/>
              </a:ext>
            </a:extLst>
          </p:cNvPr>
          <p:cNvSpPr/>
          <p:nvPr/>
        </p:nvSpPr>
        <p:spPr>
          <a:xfrm>
            <a:off x="3468830" y="4036654"/>
            <a:ext cx="136814" cy="4017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Rectangle&#10;&#10;Description automatically generated with low confidence">
            <a:extLst>
              <a:ext uri="{FF2B5EF4-FFF2-40B4-BE49-F238E27FC236}">
                <a16:creationId xmlns:a16="http://schemas.microsoft.com/office/drawing/2014/main" id="{5622D7F5-B3B7-4382-ACE4-0E083417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570543"/>
            <a:ext cx="9286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E5F6-2EC6-418B-886D-CC43C61C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Types of pseudo-classes</a:t>
            </a:r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029C864B-5B47-4874-8F3A-98E911A45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34916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12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0AFE-B4DF-42E7-BAE2-DAEB5739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…And three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F663-CF07-40E7-B42F-4DD46B0C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esource state pseudo-classes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ime-dimensional pseudo-classes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inguistic pseudo-classes</a:t>
            </a:r>
            <a:endParaRPr lang="en-US" dirty="0"/>
          </a:p>
        </p:txBody>
      </p:sp>
      <p:pic>
        <p:nvPicPr>
          <p:cNvPr id="7170" name="Picture 2" descr="Meh' Prints - Brett Wilson | AllPosters.com">
            <a:extLst>
              <a:ext uri="{FF2B5EF4-FFF2-40B4-BE49-F238E27FC236}">
                <a16:creationId xmlns:a16="http://schemas.microsoft.com/office/drawing/2014/main" id="{464B139C-BEBA-4871-90E0-804D286AF7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r="1050" b="1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11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6" name="Rectangle 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 descr="turned on gray laptop computer">
            <a:extLst>
              <a:ext uri="{FF2B5EF4-FFF2-40B4-BE49-F238E27FC236}">
                <a16:creationId xmlns:a16="http://schemas.microsoft.com/office/drawing/2014/main" id="{5361204A-C7D5-40FE-8F47-3C83E07B4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9" b="8316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9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grpSp>
          <p:nvGrpSpPr>
            <p:cNvPr id="40" name="Group 1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A9B12A-F909-4B71-A92B-356DF9D92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517" y="2481796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Pseudo-elements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52F876F-0C0C-40E4-8B9B-02EBAD466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8176-77A1-483A-81F3-8109430A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C6D9-D1F7-4F94-9B46-6ADCB320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Pseudo-elements let you select a specific part of an element</a:t>
            </a:r>
          </a:p>
          <a:p>
            <a:r>
              <a:rPr lang="en-US" dirty="0"/>
              <a:t>Use two colons instead of one</a:t>
            </a:r>
          </a:p>
        </p:txBody>
      </p:sp>
      <p:pic>
        <p:nvPicPr>
          <p:cNvPr id="5" name="Picture 4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2A6D6C7C-BFE4-4A95-9391-741B7102F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48" y="4020344"/>
            <a:ext cx="93059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22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</TotalTime>
  <Words>222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Tw Cen MT</vt:lpstr>
      <vt:lpstr>Circuit</vt:lpstr>
      <vt:lpstr>Pseudo-classes and pseudo elements</vt:lpstr>
      <vt:lpstr>A little background: Selectors</vt:lpstr>
      <vt:lpstr>Pseudo-classes</vt:lpstr>
      <vt:lpstr>PowerPoint Presentation</vt:lpstr>
      <vt:lpstr>PowerPoint Presentation</vt:lpstr>
      <vt:lpstr>Types of pseudo-classes</vt:lpstr>
      <vt:lpstr>…And three more</vt:lpstr>
      <vt:lpstr>Pseudo-elements</vt:lpstr>
      <vt:lpstr>PowerPoint Presentation</vt:lpstr>
      <vt:lpstr>PowerPoint Presentation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Twede</dc:creator>
  <cp:lastModifiedBy>Rachel Twede</cp:lastModifiedBy>
  <cp:revision>13</cp:revision>
  <dcterms:created xsi:type="dcterms:W3CDTF">2021-06-01T02:23:13Z</dcterms:created>
  <dcterms:modified xsi:type="dcterms:W3CDTF">2021-06-01T04:29:16Z</dcterms:modified>
</cp:coreProperties>
</file>