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0" d="100"/>
          <a:sy n="9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825318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92575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97756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94686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45150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48563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59371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9772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07174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1840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44656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4430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034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713397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68651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84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87023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81465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47286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96682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792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0772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21230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955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62598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9231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81481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                   F9C06D33A1B1AF19CF2469A554A03CA1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RACHEL.V</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312203366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5321240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210660362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8601708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13220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74295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6504261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4965534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196314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565720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011362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6821182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29712392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2024-09-02T03:40:37Z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