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3" d="100"/>
          <a:sy n="93"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581276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262091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386629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445237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200144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869988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347496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43811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686513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213709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496518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581337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1778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0579916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772439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079135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5019227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7928729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071595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670439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294261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966488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82110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185255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870561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632273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2163022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333333"/>
                </a:solidFill>
                <a:latin typeface="Calibri" pitchFamily="0" charset="0"/>
                <a:ea typeface="宋体" pitchFamily="0" charset="0"/>
                <a:cs typeface="Calibri" pitchFamily="0" charset="0"/>
              </a:rPr>
              <a:t>STUDENT NAME:</a:t>
            </a:r>
            <a:r>
              <a:rPr lang="en-US" altLang="zh-CN" sz="2400" b="0" i="0" u="none" strike="noStrike" kern="1200" cap="none" spc="0" baseline="0">
                <a:solidFill>
                  <a:srgbClr val="333333"/>
                </a:solidFill>
                <a:latin typeface="Calibri" pitchFamily="0" charset="0"/>
                <a:ea typeface="宋体" pitchFamily="0" charset="0"/>
                <a:cs typeface="Calibri" pitchFamily="0" charset="0"/>
              </a:rPr>
              <a:t>  RACHEL.V </a:t>
            </a:r>
            <a:endParaRPr lang="en-US" altLang="zh-CN" sz="2400" b="0" i="0" u="none" strike="noStrike" kern="1200" cap="none" spc="0" baseline="0">
              <a:solidFill>
                <a:srgbClr val="333333"/>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333333"/>
                </a:solidFill>
                <a:latin typeface="Calibri" pitchFamily="0" charset="0"/>
                <a:ea typeface="宋体" pitchFamily="0" charset="0"/>
                <a:cs typeface="Calibri" pitchFamily="0" charset="0"/>
              </a:rPr>
              <a:t>REGISTER NO:</a:t>
            </a:r>
            <a:endParaRPr lang="en-US" altLang="zh-CN" sz="2400" b="0" i="0" u="none" strike="noStrike" kern="1200" cap="none" spc="0" baseline="0">
              <a:solidFill>
                <a:srgbClr val="333333"/>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333333"/>
                </a:solidFill>
                <a:latin typeface="Calibri" pitchFamily="0" charset="0"/>
                <a:ea typeface="宋体" pitchFamily="0" charset="0"/>
                <a:cs typeface="Calibri" pitchFamily="0" charset="0"/>
              </a:rPr>
              <a:t>DEPARTMENT:</a:t>
            </a:r>
            <a:endParaRPr lang="en-US" altLang="zh-CN" sz="2400" b="0" i="0" u="none" strike="noStrike" kern="1200" cap="none" spc="0" baseline="0">
              <a:solidFill>
                <a:srgbClr val="333333"/>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333333"/>
                </a:solidFill>
                <a:latin typeface="Calibri" pitchFamily="0" charset="0"/>
                <a:ea typeface="宋体" pitchFamily="0" charset="0"/>
                <a:cs typeface="Calibri" pitchFamily="0" charset="0"/>
              </a:rPr>
              <a:t>COLLEGE</a:t>
            </a:r>
            <a:endParaRPr lang="en-US" altLang="zh-CN" sz="2400" b="0" i="0" u="none" strike="noStrike" kern="1200" cap="none" spc="0" baseline="0">
              <a:solidFill>
                <a:srgbClr val="333333"/>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333333"/>
                </a:solidFill>
                <a:latin typeface="Calibri" pitchFamily="0" charset="0"/>
                <a:ea typeface="宋体" pitchFamily="0" charset="0"/>
                <a:cs typeface="Calibri" pitchFamily="0" charset="0"/>
              </a:rPr>
              <a:t>           </a:t>
            </a:r>
            <a:endParaRPr lang="zh-CN" altLang="en-US" sz="2400" b="0" i="0" u="none" strike="noStrike" kern="1200" cap="none" spc="0" baseline="0">
              <a:solidFill>
                <a:srgbClr val="333333"/>
              </a:solidFill>
              <a:latin typeface="Calibri" pitchFamily="0" charset="0"/>
              <a:ea typeface="宋体" pitchFamily="0" charset="0"/>
              <a:cs typeface="Calibri" pitchFamily="0" charset="0"/>
            </a:endParaRPr>
          </a:p>
        </p:txBody>
      </p:sp>
      <p:sp>
        <p:nvSpPr>
          <p:cNvPr id="48" name="矩形"/>
          <p:cNvSpPr>
            <a:spLocks/>
          </p:cNvSpPr>
          <p:nvPr/>
        </p:nvSpPr>
        <p:spPr>
          <a:xfrm rot="0">
            <a:off x="4800600" y="3754142"/>
            <a:ext cx="3352800"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12104</a:t>
            </a:r>
            <a:endParaRPr lang="en-US" altLang="zh-CN" sz="1800" b="0" i="0" u="none" strike="noStrike" kern="1200" cap="none" spc="0" baseline="0">
              <a:solidFill>
                <a:schemeClr val="tx1"/>
              </a:solidFill>
              <a:latin typeface="Arial Rounded MT Bold" pitchFamily="34"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2819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Commerce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Prince Shri Venkateshwara Arts And Science College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63474595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8"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9"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60"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1" name="矩形"/>
          <p:cNvSpPr>
            <a:spLocks/>
          </p:cNvSpPr>
          <p:nvPr/>
        </p:nvSpPr>
        <p:spPr>
          <a:xfrm rot="0">
            <a:off x="1222131" y="4509190"/>
            <a:ext cx="35051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2"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02132751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60644265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436288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5" cy="6858466"/>
            <a:chOff x="7448612" y="0"/>
            <a:chExt cx="4743795" cy="6858466"/>
          </a:xfrm>
        </p:grpSpPr>
        <p:sp>
          <p:nvSpPr>
            <p:cNvPr id="6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1076275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5" cy="6858466"/>
            <a:chOff x="7448612" y="0"/>
            <a:chExt cx="4743795" cy="6858466"/>
          </a:xfrm>
        </p:grpSpPr>
        <p:sp>
          <p:nvSpPr>
            <p:cNvPr id="8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6" name="组合"/>
          <p:cNvGrpSpPr>
            <a:grpSpLocks/>
          </p:cNvGrpSpPr>
          <p:nvPr/>
        </p:nvGrpSpPr>
        <p:grpSpPr>
          <a:xfrm>
            <a:off x="47625" y="3819523"/>
            <a:ext cx="4124324" cy="3009897"/>
            <a:chOff x="47625" y="3819523"/>
            <a:chExt cx="4124324" cy="3009897"/>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4402832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91283404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5" y="1975544"/>
            <a:ext cx="8486775"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1653081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600"/>
            <a:ext cx="304800" cy="304800"/>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3"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5"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63594610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800" y="2151727"/>
            <a:ext cx="670559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41543899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07627601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63185941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2024-03-29T15:07:22Z</dcterms:created>
  <dcterms:modified xsi:type="dcterms:W3CDTF">2024-08-30T10:20:48Z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