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221" d="100"/>
          <a:sy n="22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567312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986298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689218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964524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352913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71445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61444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301213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214180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99129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445489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886915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856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196989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49075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899681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55001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19146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44090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092738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704473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03972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494746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9640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06769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69819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8923629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RACHEL.V</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312203366</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14428740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04434150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160874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23074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792397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861721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48830181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4994611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1399527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818061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95976751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4737153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2024-08-31T06:48:52Z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