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1158BEE-9FEF-4A51-89D6-2CD72B7CC05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MG 226 final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CF5098F-B540-4121-AA5F-7779CB89C31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12/6/2023 2:11:08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.S Healthcare Spending" id="10" name="slide10">
            <a:extLst>
              <a:ext uri="{FF2B5EF4-FFF2-40B4-BE49-F238E27FC236}">
                <a16:creationId xmlns:a16="http://schemas.microsoft.com/office/drawing/2014/main" id="{AA1DED0A-8B53-40E4-91D3-E21943D9038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.S Mental Health vs Shootings " id="11" name="slide11">
            <a:extLst>
              <a:ext uri="{FF2B5EF4-FFF2-40B4-BE49-F238E27FC236}">
                <a16:creationId xmlns:a16="http://schemas.microsoft.com/office/drawing/2014/main" id="{024616F2-1CC7-466E-9FC7-AFD5CEF8C04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zing trends in U.S Mass Shootings1" id="12" name="slide12">
            <a:extLst>
              <a:ext uri="{FF2B5EF4-FFF2-40B4-BE49-F238E27FC236}">
                <a16:creationId xmlns:a16="http://schemas.microsoft.com/office/drawing/2014/main" id="{396804EF-5480-4BA8-BB8A-6F116B11867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zing trends in U.S Mass Shootings2" id="13" name="slide13">
            <a:extLst>
              <a:ext uri="{FF2B5EF4-FFF2-40B4-BE49-F238E27FC236}">
                <a16:creationId xmlns:a16="http://schemas.microsoft.com/office/drawing/2014/main" id="{77996DE1-2705-4D30-81B3-0F6A159E7B0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zing trends in U.S Mass Shootings3" id="14" name="slide14">
            <a:extLst>
              <a:ext uri="{FF2B5EF4-FFF2-40B4-BE49-F238E27FC236}">
                <a16:creationId xmlns:a16="http://schemas.microsoft.com/office/drawing/2014/main" id="{4CAE7BA9-16A0-4941-B29A-A9FAA54F8F0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zing trends in U.S Mass Shootings4" id="15" name="slide15">
            <a:extLst>
              <a:ext uri="{FF2B5EF4-FFF2-40B4-BE49-F238E27FC236}">
                <a16:creationId xmlns:a16="http://schemas.microsoft.com/office/drawing/2014/main" id="{AACC6298-3C73-4CD9-8974-1B65FE04189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mber of people killed" id="2" name="slide2">
            <a:extLst>
              <a:ext uri="{FF2B5EF4-FFF2-40B4-BE49-F238E27FC236}">
                <a16:creationId xmlns:a16="http://schemas.microsoft.com/office/drawing/2014/main" id="{63A319E8-FDD3-4E64-BD78-C87D6C015F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63"/>
            <a:ext cx="12192000" cy="674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mber of people killed- Bar Graph" id="3" name="slide3">
            <a:extLst>
              <a:ext uri="{FF2B5EF4-FFF2-40B4-BE49-F238E27FC236}">
                <a16:creationId xmlns:a16="http://schemas.microsoft.com/office/drawing/2014/main" id="{5342E7AD-B993-4A2E-B514-1D11A3DEC8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66" y="0"/>
            <a:ext cx="11547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mber of people killed over time" id="4" name="slide4">
            <a:extLst>
              <a:ext uri="{FF2B5EF4-FFF2-40B4-BE49-F238E27FC236}">
                <a16:creationId xmlns:a16="http://schemas.microsoft.com/office/drawing/2014/main" id="{4346FFF6-D8FB-4B39-A738-386350635B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780"/>
            <a:ext cx="12192000" cy="604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tribution of U.S Healthcare spending" id="5" name="slide5">
            <a:extLst>
              <a:ext uri="{FF2B5EF4-FFF2-40B4-BE49-F238E27FC236}">
                <a16:creationId xmlns:a16="http://schemas.microsoft.com/office/drawing/2014/main" id="{E2714337-2F92-4C2E-AE6A-D757F9C6C8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29"/>
            <a:ext cx="12192000" cy="675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emap- U.S Healthcare Spending " id="6" name="slide6">
            <a:extLst>
              <a:ext uri="{FF2B5EF4-FFF2-40B4-BE49-F238E27FC236}">
                <a16:creationId xmlns:a16="http://schemas.microsoft.com/office/drawing/2014/main" id="{E917C63F-E40E-40F1-B5E8-31838DF822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" y="0"/>
            <a:ext cx="119054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ntal Health Needs vs Killings Per State" id="7" name="slide7">
            <a:extLst>
              <a:ext uri="{FF2B5EF4-FFF2-40B4-BE49-F238E27FC236}">
                <a16:creationId xmlns:a16="http://schemas.microsoft.com/office/drawing/2014/main" id="{FAE587AC-84B7-4504-9121-2A33929C5C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89"/>
            <a:ext cx="12192000" cy="673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cent Killed vs Percent Reported Mental Health Needs per State" id="8" name="slide8">
            <a:extLst>
              <a:ext uri="{FF2B5EF4-FFF2-40B4-BE49-F238E27FC236}">
                <a16:creationId xmlns:a16="http://schemas.microsoft.com/office/drawing/2014/main" id="{7DA35CB4-A8C7-447E-822E-DA1D8D41E5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89" y="0"/>
            <a:ext cx="11588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.S Mass Shootings" id="9" name="slide9">
            <a:extLst>
              <a:ext uri="{FF2B5EF4-FFF2-40B4-BE49-F238E27FC236}">
                <a16:creationId xmlns:a16="http://schemas.microsoft.com/office/drawing/2014/main" id="{81857E23-EC96-422D-9F48-6DD41D13B8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2023-12-06T19:11:10Z</dcterms:created>
  <dcterms:modified xsi:type="dcterms:W3CDTF">2023-12-06T19:11:10Z</dcterms:modified>
</cp:coreProperties>
</file>