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6" r:id="rId2"/>
    <p:sldId id="259" r:id="rId3"/>
    <p:sldId id="265" r:id="rId4"/>
    <p:sldId id="257" r:id="rId5"/>
    <p:sldId id="261" r:id="rId6"/>
    <p:sldId id="263" r:id="rId7"/>
    <p:sldId id="260" r:id="rId8"/>
    <p:sldId id="266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secrets.org/pacs/superpacs.php?cycle=2016" TargetMode="External"/><Relationship Id="rId2" Type="http://schemas.openxmlformats.org/officeDocument/2006/relationships/hyperlink" Target="https://www.sos.state.oh.us/elections/election-results-and-data/2016-official-elections-results/#gref" TargetMode="External"/><Relationship Id="rId1" Type="http://schemas.openxmlformats.org/officeDocument/2006/relationships/hyperlink" Target="https://www.fec.gov/data/receipts/individual-contributions/?two_year_transaction_period=2016&amp;contributor_state=OH" TargetMode="Externa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svg"/><Relationship Id="rId1" Type="http://schemas.openxmlformats.org/officeDocument/2006/relationships/image" Target="../media/image8.png"/><Relationship Id="rId6" Type="http://schemas.openxmlformats.org/officeDocument/2006/relationships/image" Target="../media/image7.svg"/><Relationship Id="rId5" Type="http://schemas.openxmlformats.org/officeDocument/2006/relationships/image" Target="../media/image10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secrets.org/pacs/superpacs.php?cycle=2016" TargetMode="External"/><Relationship Id="rId2" Type="http://schemas.openxmlformats.org/officeDocument/2006/relationships/hyperlink" Target="https://www.sos.state.oh.us/elections/election-results-and-data/2016-official-elections-results/#gref" TargetMode="External"/><Relationship Id="rId1" Type="http://schemas.openxmlformats.org/officeDocument/2006/relationships/hyperlink" Target="https://www.fec.gov/data/receipts/individual-contributions/?two_year_transaction_period=2016&amp;contributor_state=OH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svg"/><Relationship Id="rId1" Type="http://schemas.openxmlformats.org/officeDocument/2006/relationships/image" Target="../media/image21.png"/><Relationship Id="rId6" Type="http://schemas.openxmlformats.org/officeDocument/2006/relationships/image" Target="../media/image20.svg"/><Relationship Id="rId5" Type="http://schemas.openxmlformats.org/officeDocument/2006/relationships/image" Target="../media/image23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A75DF4-A943-40C0-BC2C-5749F8C69DD6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6EAA161-0920-447A-BEED-5D5E49A0E294}">
      <dgm:prSet/>
      <dgm:spPr/>
      <dgm:t>
        <a:bodyPr/>
        <a:lstStyle/>
        <a:p>
          <a:pPr>
            <a:defRPr b="1"/>
          </a:pPr>
          <a:r>
            <a:rPr lang="en-US" dirty="0"/>
            <a:t>Super Political Action Committees (‘PACs’) had their rights strengthened by recent court decisions</a:t>
          </a:r>
        </a:p>
      </dgm:t>
    </dgm:pt>
    <dgm:pt modelId="{1D1E4BCD-EF55-44FF-9D68-4B8C32762EB2}" type="parTrans" cxnId="{4ADC5CCE-845B-4FDB-B463-177DFBCED39D}">
      <dgm:prSet/>
      <dgm:spPr/>
      <dgm:t>
        <a:bodyPr/>
        <a:lstStyle/>
        <a:p>
          <a:endParaRPr lang="en-US"/>
        </a:p>
      </dgm:t>
    </dgm:pt>
    <dgm:pt modelId="{15CA7FFC-A1D0-4F95-AC87-E9F52FEC9600}" type="sibTrans" cxnId="{4ADC5CCE-845B-4FDB-B463-177DFBCED39D}">
      <dgm:prSet/>
      <dgm:spPr/>
      <dgm:t>
        <a:bodyPr/>
        <a:lstStyle/>
        <a:p>
          <a:endParaRPr lang="en-US"/>
        </a:p>
      </dgm:t>
    </dgm:pt>
    <dgm:pt modelId="{609AFED3-7202-48F4-910C-3531B5534BD3}">
      <dgm:prSet/>
      <dgm:spPr/>
      <dgm:t>
        <a:bodyPr/>
        <a:lstStyle/>
        <a:p>
          <a:r>
            <a:rPr lang="en-US" dirty="0"/>
            <a:t>They are entities which can spend </a:t>
          </a:r>
          <a:r>
            <a:rPr lang="en-US" b="1" u="sng" dirty="0"/>
            <a:t>unlimited</a:t>
          </a:r>
          <a:r>
            <a:rPr lang="en-US" dirty="0"/>
            <a:t> amounts of money to influence elections provided they are not in direct contact with an official campaign</a:t>
          </a:r>
        </a:p>
      </dgm:t>
    </dgm:pt>
    <dgm:pt modelId="{228AD704-A6E4-43E4-AAC0-F33E2139505A}" type="parTrans" cxnId="{C97C2867-EAC1-4CA8-AA1E-2A0141778358}">
      <dgm:prSet/>
      <dgm:spPr/>
      <dgm:t>
        <a:bodyPr/>
        <a:lstStyle/>
        <a:p>
          <a:endParaRPr lang="en-US"/>
        </a:p>
      </dgm:t>
    </dgm:pt>
    <dgm:pt modelId="{9FD2DDE0-2C4C-4220-B969-A628DF3817D2}" type="sibTrans" cxnId="{C97C2867-EAC1-4CA8-AA1E-2A0141778358}">
      <dgm:prSet/>
      <dgm:spPr/>
      <dgm:t>
        <a:bodyPr/>
        <a:lstStyle/>
        <a:p>
          <a:endParaRPr lang="en-US"/>
        </a:p>
      </dgm:t>
    </dgm:pt>
    <dgm:pt modelId="{71938239-5C77-49E7-8677-0093EFF08E46}">
      <dgm:prSet/>
      <dgm:spPr/>
      <dgm:t>
        <a:bodyPr/>
        <a:lstStyle/>
        <a:p>
          <a:r>
            <a:rPr lang="en-US" dirty="0"/>
            <a:t>i.e. radio/tv/social media advertisements, free swag that they give out, etc.</a:t>
          </a:r>
        </a:p>
      </dgm:t>
    </dgm:pt>
    <dgm:pt modelId="{2588C12C-52F9-40EE-B759-C9B1BC32BC0B}" type="parTrans" cxnId="{8CCB2E8F-716E-4616-BBA9-50757F836B00}">
      <dgm:prSet/>
      <dgm:spPr/>
      <dgm:t>
        <a:bodyPr/>
        <a:lstStyle/>
        <a:p>
          <a:endParaRPr lang="en-US"/>
        </a:p>
      </dgm:t>
    </dgm:pt>
    <dgm:pt modelId="{A5DB04CF-CF92-4C3F-B8D3-9FD7AE35DB95}" type="sibTrans" cxnId="{8CCB2E8F-716E-4616-BBA9-50757F836B00}">
      <dgm:prSet/>
      <dgm:spPr/>
      <dgm:t>
        <a:bodyPr/>
        <a:lstStyle/>
        <a:p>
          <a:endParaRPr lang="en-US"/>
        </a:p>
      </dgm:t>
    </dgm:pt>
    <dgm:pt modelId="{9AF95368-2E56-455D-AE4B-EC577215BEEF}">
      <dgm:prSet/>
      <dgm:spPr/>
      <dgm:t>
        <a:bodyPr/>
        <a:lstStyle/>
        <a:p>
          <a:pPr>
            <a:defRPr b="1"/>
          </a:pPr>
          <a:r>
            <a:rPr lang="en-US" dirty="0"/>
            <a:t>In the 2016 election Super PAC spending was astronomically high</a:t>
          </a:r>
        </a:p>
      </dgm:t>
    </dgm:pt>
    <dgm:pt modelId="{6FCC3809-7A83-4848-892A-9B3D55EAAA0F}" type="parTrans" cxnId="{DE29EEB7-2098-42A1-AB8D-F1033117FDD7}">
      <dgm:prSet/>
      <dgm:spPr/>
      <dgm:t>
        <a:bodyPr/>
        <a:lstStyle/>
        <a:p>
          <a:endParaRPr lang="en-US"/>
        </a:p>
      </dgm:t>
    </dgm:pt>
    <dgm:pt modelId="{FDCEFB36-87D2-454A-AD90-D9D8BD45D85C}" type="sibTrans" cxnId="{DE29EEB7-2098-42A1-AB8D-F1033117FDD7}">
      <dgm:prSet/>
      <dgm:spPr/>
      <dgm:t>
        <a:bodyPr/>
        <a:lstStyle/>
        <a:p>
          <a:endParaRPr lang="en-US"/>
        </a:p>
      </dgm:t>
    </dgm:pt>
    <dgm:pt modelId="{6394725D-E052-4079-941C-3AE42003FF4C}">
      <dgm:prSet/>
      <dgm:spPr/>
      <dgm:t>
        <a:bodyPr/>
        <a:lstStyle/>
        <a:p>
          <a:pPr>
            <a:defRPr b="1"/>
          </a:pPr>
          <a:r>
            <a:rPr lang="en-US" dirty="0"/>
            <a:t>For this project I analyzed what, if any, impact donations to Super PACs by individuals in the state of Ohio had on the presidential election results in that state.</a:t>
          </a:r>
        </a:p>
      </dgm:t>
    </dgm:pt>
    <dgm:pt modelId="{787CF2BA-A4DA-4F23-A095-4184427B0CF0}" type="parTrans" cxnId="{7A0FE4D6-9EE9-48BE-9EF5-41AC71C9E053}">
      <dgm:prSet/>
      <dgm:spPr/>
      <dgm:t>
        <a:bodyPr/>
        <a:lstStyle/>
        <a:p>
          <a:endParaRPr lang="en-US"/>
        </a:p>
      </dgm:t>
    </dgm:pt>
    <dgm:pt modelId="{7028ADBD-46A6-4969-AEBE-9324CEC6C3EF}" type="sibTrans" cxnId="{7A0FE4D6-9EE9-48BE-9EF5-41AC71C9E053}">
      <dgm:prSet/>
      <dgm:spPr/>
      <dgm:t>
        <a:bodyPr/>
        <a:lstStyle/>
        <a:p>
          <a:endParaRPr lang="en-US"/>
        </a:p>
      </dgm:t>
    </dgm:pt>
    <dgm:pt modelId="{8DA66527-7B69-4388-8DA9-F5614888407F}" type="pres">
      <dgm:prSet presAssocID="{3FA75DF4-A943-40C0-BC2C-5749F8C69DD6}" presName="root" presStyleCnt="0">
        <dgm:presLayoutVars>
          <dgm:dir/>
          <dgm:resizeHandles val="exact"/>
        </dgm:presLayoutVars>
      </dgm:prSet>
      <dgm:spPr/>
    </dgm:pt>
    <dgm:pt modelId="{AF33B084-D38E-414C-8829-590AFBEBDE6B}" type="pres">
      <dgm:prSet presAssocID="{56EAA161-0920-447A-BEED-5D5E49A0E294}" presName="compNode" presStyleCnt="0"/>
      <dgm:spPr/>
    </dgm:pt>
    <dgm:pt modelId="{CD54F061-B9B1-4D08-BB2C-B4EEBB3220E9}" type="pres">
      <dgm:prSet presAssocID="{56EAA161-0920-447A-BEED-5D5E49A0E29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01F41E36-D918-438A-BE44-412A8AD63618}" type="pres">
      <dgm:prSet presAssocID="{56EAA161-0920-447A-BEED-5D5E49A0E294}" presName="iconSpace" presStyleCnt="0"/>
      <dgm:spPr/>
    </dgm:pt>
    <dgm:pt modelId="{3893AF50-2671-4629-B664-0CF4A5CB53F3}" type="pres">
      <dgm:prSet presAssocID="{56EAA161-0920-447A-BEED-5D5E49A0E294}" presName="parTx" presStyleLbl="revTx" presStyleIdx="0" presStyleCnt="6">
        <dgm:presLayoutVars>
          <dgm:chMax val="0"/>
          <dgm:chPref val="0"/>
        </dgm:presLayoutVars>
      </dgm:prSet>
      <dgm:spPr/>
    </dgm:pt>
    <dgm:pt modelId="{442215A0-E1FC-41A6-8F8B-52110D2A15B7}" type="pres">
      <dgm:prSet presAssocID="{56EAA161-0920-447A-BEED-5D5E49A0E294}" presName="txSpace" presStyleCnt="0"/>
      <dgm:spPr/>
    </dgm:pt>
    <dgm:pt modelId="{2E3300F6-BAB4-459D-9865-E6861F136A26}" type="pres">
      <dgm:prSet presAssocID="{56EAA161-0920-447A-BEED-5D5E49A0E294}" presName="desTx" presStyleLbl="revTx" presStyleIdx="1" presStyleCnt="6">
        <dgm:presLayoutVars/>
      </dgm:prSet>
      <dgm:spPr/>
    </dgm:pt>
    <dgm:pt modelId="{71074246-A640-4D07-A80E-8AF9F742F9C1}" type="pres">
      <dgm:prSet presAssocID="{15CA7FFC-A1D0-4F95-AC87-E9F52FEC9600}" presName="sibTrans" presStyleCnt="0"/>
      <dgm:spPr/>
    </dgm:pt>
    <dgm:pt modelId="{66B9E7D8-EE2A-44DC-AAA1-E5551426B693}" type="pres">
      <dgm:prSet presAssocID="{9AF95368-2E56-455D-AE4B-EC577215BEEF}" presName="compNode" presStyleCnt="0"/>
      <dgm:spPr/>
    </dgm:pt>
    <dgm:pt modelId="{4A488C74-0BA5-4955-8F5A-D0ED4BCAA13C}" type="pres">
      <dgm:prSet presAssocID="{9AF95368-2E56-455D-AE4B-EC577215BEE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85FAFC72-A8A5-4C91-861E-4A7592E54022}" type="pres">
      <dgm:prSet presAssocID="{9AF95368-2E56-455D-AE4B-EC577215BEEF}" presName="iconSpace" presStyleCnt="0"/>
      <dgm:spPr/>
    </dgm:pt>
    <dgm:pt modelId="{627F75CD-38F1-4669-AF9B-3B5DC9575548}" type="pres">
      <dgm:prSet presAssocID="{9AF95368-2E56-455D-AE4B-EC577215BEEF}" presName="parTx" presStyleLbl="revTx" presStyleIdx="2" presStyleCnt="6">
        <dgm:presLayoutVars>
          <dgm:chMax val="0"/>
          <dgm:chPref val="0"/>
        </dgm:presLayoutVars>
      </dgm:prSet>
      <dgm:spPr/>
    </dgm:pt>
    <dgm:pt modelId="{871744A2-E3C5-422C-B8F6-E794E2AC1244}" type="pres">
      <dgm:prSet presAssocID="{9AF95368-2E56-455D-AE4B-EC577215BEEF}" presName="txSpace" presStyleCnt="0"/>
      <dgm:spPr/>
    </dgm:pt>
    <dgm:pt modelId="{A8B2DD29-D404-4E31-8EBE-4051E554D37C}" type="pres">
      <dgm:prSet presAssocID="{9AF95368-2E56-455D-AE4B-EC577215BEEF}" presName="desTx" presStyleLbl="revTx" presStyleIdx="3" presStyleCnt="6">
        <dgm:presLayoutVars/>
      </dgm:prSet>
      <dgm:spPr/>
    </dgm:pt>
    <dgm:pt modelId="{44DE78F9-16BA-46D6-B7E8-F446D92BDEEF}" type="pres">
      <dgm:prSet presAssocID="{FDCEFB36-87D2-454A-AD90-D9D8BD45D85C}" presName="sibTrans" presStyleCnt="0"/>
      <dgm:spPr/>
    </dgm:pt>
    <dgm:pt modelId="{E77CF59F-2331-4E9E-A3D4-5E6B55966C63}" type="pres">
      <dgm:prSet presAssocID="{6394725D-E052-4079-941C-3AE42003FF4C}" presName="compNode" presStyleCnt="0"/>
      <dgm:spPr/>
    </dgm:pt>
    <dgm:pt modelId="{055877C0-3D68-43C8-9BBC-E5EEF1623B3C}" type="pres">
      <dgm:prSet presAssocID="{6394725D-E052-4079-941C-3AE42003FF4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EC17C812-5A82-44EF-AFF2-40A40C7A980C}" type="pres">
      <dgm:prSet presAssocID="{6394725D-E052-4079-941C-3AE42003FF4C}" presName="iconSpace" presStyleCnt="0"/>
      <dgm:spPr/>
    </dgm:pt>
    <dgm:pt modelId="{5DD1D382-6CBF-4493-B532-E1CECD587E22}" type="pres">
      <dgm:prSet presAssocID="{6394725D-E052-4079-941C-3AE42003FF4C}" presName="parTx" presStyleLbl="revTx" presStyleIdx="4" presStyleCnt="6">
        <dgm:presLayoutVars>
          <dgm:chMax val="0"/>
          <dgm:chPref val="0"/>
        </dgm:presLayoutVars>
      </dgm:prSet>
      <dgm:spPr/>
    </dgm:pt>
    <dgm:pt modelId="{F35EFF70-BE25-44E3-9124-5FF38B041FEC}" type="pres">
      <dgm:prSet presAssocID="{6394725D-E052-4079-941C-3AE42003FF4C}" presName="txSpace" presStyleCnt="0"/>
      <dgm:spPr/>
    </dgm:pt>
    <dgm:pt modelId="{75D95711-9212-4F35-800E-CD93382B657D}" type="pres">
      <dgm:prSet presAssocID="{6394725D-E052-4079-941C-3AE42003FF4C}" presName="desTx" presStyleLbl="revTx" presStyleIdx="5" presStyleCnt="6">
        <dgm:presLayoutVars/>
      </dgm:prSet>
      <dgm:spPr/>
    </dgm:pt>
  </dgm:ptLst>
  <dgm:cxnLst>
    <dgm:cxn modelId="{6F1A5608-6B4C-4C6D-986E-BE8E8FF4DE53}" type="presOf" srcId="{3FA75DF4-A943-40C0-BC2C-5749F8C69DD6}" destId="{8DA66527-7B69-4388-8DA9-F5614888407F}" srcOrd="0" destOrd="0" presId="urn:microsoft.com/office/officeart/2018/2/layout/IconLabelDescriptionList"/>
    <dgm:cxn modelId="{C97C2867-EAC1-4CA8-AA1E-2A0141778358}" srcId="{56EAA161-0920-447A-BEED-5D5E49A0E294}" destId="{609AFED3-7202-48F4-910C-3531B5534BD3}" srcOrd="0" destOrd="0" parTransId="{228AD704-A6E4-43E4-AAC0-F33E2139505A}" sibTransId="{9FD2DDE0-2C4C-4220-B969-A628DF3817D2}"/>
    <dgm:cxn modelId="{9D87AE7F-C99A-45CE-AC36-E241DF3A3352}" type="presOf" srcId="{6394725D-E052-4079-941C-3AE42003FF4C}" destId="{5DD1D382-6CBF-4493-B532-E1CECD587E22}" srcOrd="0" destOrd="0" presId="urn:microsoft.com/office/officeart/2018/2/layout/IconLabelDescriptionList"/>
    <dgm:cxn modelId="{8CCB2E8F-716E-4616-BBA9-50757F836B00}" srcId="{56EAA161-0920-447A-BEED-5D5E49A0E294}" destId="{71938239-5C77-49E7-8677-0093EFF08E46}" srcOrd="1" destOrd="0" parTransId="{2588C12C-52F9-40EE-B759-C9B1BC32BC0B}" sibTransId="{A5DB04CF-CF92-4C3F-B8D3-9FD7AE35DB95}"/>
    <dgm:cxn modelId="{A7D05398-DAC4-4C4C-8E04-C2A88D9CFA3C}" type="presOf" srcId="{9AF95368-2E56-455D-AE4B-EC577215BEEF}" destId="{627F75CD-38F1-4669-AF9B-3B5DC9575548}" srcOrd="0" destOrd="0" presId="urn:microsoft.com/office/officeart/2018/2/layout/IconLabelDescriptionList"/>
    <dgm:cxn modelId="{EAF5899C-7F49-4F12-9360-F54F27A9E612}" type="presOf" srcId="{71938239-5C77-49E7-8677-0093EFF08E46}" destId="{2E3300F6-BAB4-459D-9865-E6861F136A26}" srcOrd="0" destOrd="1" presId="urn:microsoft.com/office/officeart/2018/2/layout/IconLabelDescriptionList"/>
    <dgm:cxn modelId="{39CDEAB2-0D59-4554-AFCB-F5F8B21C1A80}" type="presOf" srcId="{609AFED3-7202-48F4-910C-3531B5534BD3}" destId="{2E3300F6-BAB4-459D-9865-E6861F136A26}" srcOrd="0" destOrd="0" presId="urn:microsoft.com/office/officeart/2018/2/layout/IconLabelDescriptionList"/>
    <dgm:cxn modelId="{DE29EEB7-2098-42A1-AB8D-F1033117FDD7}" srcId="{3FA75DF4-A943-40C0-BC2C-5749F8C69DD6}" destId="{9AF95368-2E56-455D-AE4B-EC577215BEEF}" srcOrd="1" destOrd="0" parTransId="{6FCC3809-7A83-4848-892A-9B3D55EAAA0F}" sibTransId="{FDCEFB36-87D2-454A-AD90-D9D8BD45D85C}"/>
    <dgm:cxn modelId="{4ADC5CCE-845B-4FDB-B463-177DFBCED39D}" srcId="{3FA75DF4-A943-40C0-BC2C-5749F8C69DD6}" destId="{56EAA161-0920-447A-BEED-5D5E49A0E294}" srcOrd="0" destOrd="0" parTransId="{1D1E4BCD-EF55-44FF-9D68-4B8C32762EB2}" sibTransId="{15CA7FFC-A1D0-4F95-AC87-E9F52FEC9600}"/>
    <dgm:cxn modelId="{7A0FE4D6-9EE9-48BE-9EF5-41AC71C9E053}" srcId="{3FA75DF4-A943-40C0-BC2C-5749F8C69DD6}" destId="{6394725D-E052-4079-941C-3AE42003FF4C}" srcOrd="2" destOrd="0" parTransId="{787CF2BA-A4DA-4F23-A095-4184427B0CF0}" sibTransId="{7028ADBD-46A6-4969-AEBE-9324CEC6C3EF}"/>
    <dgm:cxn modelId="{4290C4DE-5158-41E1-8413-66CFA7F200AA}" type="presOf" srcId="{56EAA161-0920-447A-BEED-5D5E49A0E294}" destId="{3893AF50-2671-4629-B664-0CF4A5CB53F3}" srcOrd="0" destOrd="0" presId="urn:microsoft.com/office/officeart/2018/2/layout/IconLabelDescriptionList"/>
    <dgm:cxn modelId="{9BDC718B-F509-4459-B7F0-A4DD341152A5}" type="presParOf" srcId="{8DA66527-7B69-4388-8DA9-F5614888407F}" destId="{AF33B084-D38E-414C-8829-590AFBEBDE6B}" srcOrd="0" destOrd="0" presId="urn:microsoft.com/office/officeart/2018/2/layout/IconLabelDescriptionList"/>
    <dgm:cxn modelId="{38CDB31C-7C86-46BA-8EF3-DE3772B4A513}" type="presParOf" srcId="{AF33B084-D38E-414C-8829-590AFBEBDE6B}" destId="{CD54F061-B9B1-4D08-BB2C-B4EEBB3220E9}" srcOrd="0" destOrd="0" presId="urn:microsoft.com/office/officeart/2018/2/layout/IconLabelDescriptionList"/>
    <dgm:cxn modelId="{72680ED5-98FA-4D33-9589-DD70F0ED17E7}" type="presParOf" srcId="{AF33B084-D38E-414C-8829-590AFBEBDE6B}" destId="{01F41E36-D918-438A-BE44-412A8AD63618}" srcOrd="1" destOrd="0" presId="urn:microsoft.com/office/officeart/2018/2/layout/IconLabelDescriptionList"/>
    <dgm:cxn modelId="{AFC61920-E9BB-434F-BB0E-0A5A93E48688}" type="presParOf" srcId="{AF33B084-D38E-414C-8829-590AFBEBDE6B}" destId="{3893AF50-2671-4629-B664-0CF4A5CB53F3}" srcOrd="2" destOrd="0" presId="urn:microsoft.com/office/officeart/2018/2/layout/IconLabelDescriptionList"/>
    <dgm:cxn modelId="{BDD26A87-CD7B-4AF5-97B6-BAE042DD3C29}" type="presParOf" srcId="{AF33B084-D38E-414C-8829-590AFBEBDE6B}" destId="{442215A0-E1FC-41A6-8F8B-52110D2A15B7}" srcOrd="3" destOrd="0" presId="urn:microsoft.com/office/officeart/2018/2/layout/IconLabelDescriptionList"/>
    <dgm:cxn modelId="{974FF282-BCC7-4EE7-ACF2-4B4E86CD7796}" type="presParOf" srcId="{AF33B084-D38E-414C-8829-590AFBEBDE6B}" destId="{2E3300F6-BAB4-459D-9865-E6861F136A26}" srcOrd="4" destOrd="0" presId="urn:microsoft.com/office/officeart/2018/2/layout/IconLabelDescriptionList"/>
    <dgm:cxn modelId="{529F500C-BDD8-4C7B-816D-0AA4DD1471BE}" type="presParOf" srcId="{8DA66527-7B69-4388-8DA9-F5614888407F}" destId="{71074246-A640-4D07-A80E-8AF9F742F9C1}" srcOrd="1" destOrd="0" presId="urn:microsoft.com/office/officeart/2018/2/layout/IconLabelDescriptionList"/>
    <dgm:cxn modelId="{C2CA4987-C271-49FA-9041-6E7EAA362574}" type="presParOf" srcId="{8DA66527-7B69-4388-8DA9-F5614888407F}" destId="{66B9E7D8-EE2A-44DC-AAA1-E5551426B693}" srcOrd="2" destOrd="0" presId="urn:microsoft.com/office/officeart/2018/2/layout/IconLabelDescriptionList"/>
    <dgm:cxn modelId="{3CCE6A64-6BB6-479F-B6CA-E87BABE4693A}" type="presParOf" srcId="{66B9E7D8-EE2A-44DC-AAA1-E5551426B693}" destId="{4A488C74-0BA5-4955-8F5A-D0ED4BCAA13C}" srcOrd="0" destOrd="0" presId="urn:microsoft.com/office/officeart/2018/2/layout/IconLabelDescriptionList"/>
    <dgm:cxn modelId="{28B2B094-CB18-408C-B9F4-FD2A58DF433E}" type="presParOf" srcId="{66B9E7D8-EE2A-44DC-AAA1-E5551426B693}" destId="{85FAFC72-A8A5-4C91-861E-4A7592E54022}" srcOrd="1" destOrd="0" presId="urn:microsoft.com/office/officeart/2018/2/layout/IconLabelDescriptionList"/>
    <dgm:cxn modelId="{EC26A2B7-D4FF-401D-87B5-0B99DA09D277}" type="presParOf" srcId="{66B9E7D8-EE2A-44DC-AAA1-E5551426B693}" destId="{627F75CD-38F1-4669-AF9B-3B5DC9575548}" srcOrd="2" destOrd="0" presId="urn:microsoft.com/office/officeart/2018/2/layout/IconLabelDescriptionList"/>
    <dgm:cxn modelId="{86222B34-606C-4DF4-8532-21085639BAA4}" type="presParOf" srcId="{66B9E7D8-EE2A-44DC-AAA1-E5551426B693}" destId="{871744A2-E3C5-422C-B8F6-E794E2AC1244}" srcOrd="3" destOrd="0" presId="urn:microsoft.com/office/officeart/2018/2/layout/IconLabelDescriptionList"/>
    <dgm:cxn modelId="{43E5A491-53CA-487C-B51D-3C00F679F2B8}" type="presParOf" srcId="{66B9E7D8-EE2A-44DC-AAA1-E5551426B693}" destId="{A8B2DD29-D404-4E31-8EBE-4051E554D37C}" srcOrd="4" destOrd="0" presId="urn:microsoft.com/office/officeart/2018/2/layout/IconLabelDescriptionList"/>
    <dgm:cxn modelId="{3A2E6ACB-A67B-4B2E-9494-FA2252AB064F}" type="presParOf" srcId="{8DA66527-7B69-4388-8DA9-F5614888407F}" destId="{44DE78F9-16BA-46D6-B7E8-F446D92BDEEF}" srcOrd="3" destOrd="0" presId="urn:microsoft.com/office/officeart/2018/2/layout/IconLabelDescriptionList"/>
    <dgm:cxn modelId="{91A66152-F268-4C3C-9C75-EAE7078306CC}" type="presParOf" srcId="{8DA66527-7B69-4388-8DA9-F5614888407F}" destId="{E77CF59F-2331-4E9E-A3D4-5E6B55966C63}" srcOrd="4" destOrd="0" presId="urn:microsoft.com/office/officeart/2018/2/layout/IconLabelDescriptionList"/>
    <dgm:cxn modelId="{9185007A-2300-44E9-AE21-DD59E2ED9C2C}" type="presParOf" srcId="{E77CF59F-2331-4E9E-A3D4-5E6B55966C63}" destId="{055877C0-3D68-43C8-9BBC-E5EEF1623B3C}" srcOrd="0" destOrd="0" presId="urn:microsoft.com/office/officeart/2018/2/layout/IconLabelDescriptionList"/>
    <dgm:cxn modelId="{237EE634-1EC2-4451-84BB-737107874B07}" type="presParOf" srcId="{E77CF59F-2331-4E9E-A3D4-5E6B55966C63}" destId="{EC17C812-5A82-44EF-AFF2-40A40C7A980C}" srcOrd="1" destOrd="0" presId="urn:microsoft.com/office/officeart/2018/2/layout/IconLabelDescriptionList"/>
    <dgm:cxn modelId="{DD22E493-F9D6-490B-A21D-E773FE99CF24}" type="presParOf" srcId="{E77CF59F-2331-4E9E-A3D4-5E6B55966C63}" destId="{5DD1D382-6CBF-4493-B532-E1CECD587E22}" srcOrd="2" destOrd="0" presId="urn:microsoft.com/office/officeart/2018/2/layout/IconLabelDescriptionList"/>
    <dgm:cxn modelId="{BFB5D225-79D6-4858-993F-C095F7C0D60E}" type="presParOf" srcId="{E77CF59F-2331-4E9E-A3D4-5E6B55966C63}" destId="{F35EFF70-BE25-44E3-9124-5FF38B041FEC}" srcOrd="3" destOrd="0" presId="urn:microsoft.com/office/officeart/2018/2/layout/IconLabelDescriptionList"/>
    <dgm:cxn modelId="{EED72CCA-D239-4FC8-975D-5E82DBF71664}" type="presParOf" srcId="{E77CF59F-2331-4E9E-A3D4-5E6B55966C63}" destId="{75D95711-9212-4F35-800E-CD93382B657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4E2E3D-B52B-49E1-940A-9AC261690CCF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9CBE2F0-84CF-4CD8-B9D0-CB5653B55A1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Federal Election Commission Data </a:t>
          </a:r>
          <a:r>
            <a:rPr lang="en-US" dirty="0"/>
            <a:t>on Individual Super PAC donations (csv)</a:t>
          </a:r>
        </a:p>
      </dgm:t>
    </dgm:pt>
    <dgm:pt modelId="{8207D19D-1922-45A3-A9A1-0F2524AAEBA2}" type="parTrans" cxnId="{EDA5C928-6746-456C-A9E0-603D41511DB6}">
      <dgm:prSet/>
      <dgm:spPr/>
      <dgm:t>
        <a:bodyPr/>
        <a:lstStyle/>
        <a:p>
          <a:endParaRPr lang="en-US"/>
        </a:p>
      </dgm:t>
    </dgm:pt>
    <dgm:pt modelId="{F1D8D0B3-B66F-4458-B456-9C2EAF37AE1C}" type="sibTrans" cxnId="{EDA5C928-6746-456C-A9E0-603D41511DB6}">
      <dgm:prSet phldrT="01"/>
      <dgm:spPr/>
      <dgm:t>
        <a:bodyPr/>
        <a:lstStyle/>
        <a:p>
          <a:r>
            <a:rPr lang="en-US" dirty="0"/>
            <a:t>01</a:t>
          </a:r>
        </a:p>
      </dgm:t>
    </dgm:pt>
    <dgm:pt modelId="{A7A236B5-D4B9-468F-83C6-A1D483AFA1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Matched this with county data using the uszipcode library</a:t>
          </a:r>
        </a:p>
      </dgm:t>
    </dgm:pt>
    <dgm:pt modelId="{3E3605D8-553C-41F4-AD3A-11CC87411998}" type="parTrans" cxnId="{7BB8CF4A-452A-40A8-9C45-18862F4BF633}">
      <dgm:prSet/>
      <dgm:spPr/>
      <dgm:t>
        <a:bodyPr/>
        <a:lstStyle/>
        <a:p>
          <a:endParaRPr lang="en-US"/>
        </a:p>
      </dgm:t>
    </dgm:pt>
    <dgm:pt modelId="{65429311-86FC-402B-AA44-CBDBA7FFFBEE}" type="sibTrans" cxnId="{7BB8CF4A-452A-40A8-9C45-18862F4BF633}">
      <dgm:prSet/>
      <dgm:spPr/>
      <dgm:t>
        <a:bodyPr/>
        <a:lstStyle/>
        <a:p>
          <a:endParaRPr lang="en-US"/>
        </a:p>
      </dgm:t>
    </dgm:pt>
    <dgm:pt modelId="{773B2111-C9BD-453C-B579-24C85914A4D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>
              <a:solidFill>
                <a:schemeClr val="tx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Ohio Secretary of State </a:t>
          </a:r>
          <a:r>
            <a:rPr lang="en-US" dirty="0"/>
            <a:t>- Presidential Election Results by County (csv)</a:t>
          </a:r>
        </a:p>
      </dgm:t>
    </dgm:pt>
    <dgm:pt modelId="{01F461DE-A3FB-44E2-B544-B33DAF9160AD}" type="parTrans" cxnId="{E1B4DDE6-3112-459A-98F6-C8295A25A3BF}">
      <dgm:prSet/>
      <dgm:spPr/>
      <dgm:t>
        <a:bodyPr/>
        <a:lstStyle/>
        <a:p>
          <a:endParaRPr lang="en-US"/>
        </a:p>
      </dgm:t>
    </dgm:pt>
    <dgm:pt modelId="{EECCA780-382A-4EE2-B845-1995B15467E5}" type="sibTrans" cxnId="{E1B4DDE6-3112-459A-98F6-C8295A25A3BF}">
      <dgm:prSet phldrT="02"/>
      <dgm:spPr/>
      <dgm:t>
        <a:bodyPr/>
        <a:lstStyle/>
        <a:p>
          <a:r>
            <a:rPr lang="en-US" dirty="0"/>
            <a:t>02</a:t>
          </a:r>
        </a:p>
      </dgm:t>
    </dgm:pt>
    <dgm:pt modelId="{3F865840-1940-455E-AB82-CB57B0990C3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>
              <a:solidFill>
                <a:schemeClr val="tx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OpenSecrets.org - </a:t>
          </a:r>
          <a:r>
            <a:rPr lang="en-US" dirty="0"/>
            <a:t>Super PAC viewpoints (liberal/conservative) (web scraping)</a:t>
          </a:r>
        </a:p>
      </dgm:t>
    </dgm:pt>
    <dgm:pt modelId="{70E92BB7-200A-4001-B413-D0B109EFDA1F}" type="parTrans" cxnId="{735BFC7A-C07A-4B3E-B0CE-21BB5B166D39}">
      <dgm:prSet/>
      <dgm:spPr/>
      <dgm:t>
        <a:bodyPr/>
        <a:lstStyle/>
        <a:p>
          <a:endParaRPr lang="en-US"/>
        </a:p>
      </dgm:t>
    </dgm:pt>
    <dgm:pt modelId="{50DCA71D-0B02-43F5-BDA4-EB6942E40979}" type="sibTrans" cxnId="{735BFC7A-C07A-4B3E-B0CE-21BB5B166D39}">
      <dgm:prSet phldrT="03"/>
      <dgm:spPr/>
      <dgm:t>
        <a:bodyPr/>
        <a:lstStyle/>
        <a:p>
          <a:r>
            <a:rPr lang="en-US" dirty="0"/>
            <a:t>03</a:t>
          </a:r>
        </a:p>
      </dgm:t>
    </dgm:pt>
    <dgm:pt modelId="{B44BFAC2-9263-44FA-BC3C-11DD9BB718A6}">
      <dgm:prSet/>
      <dgm:spPr/>
      <dgm:t>
        <a:bodyPr/>
        <a:lstStyle/>
        <a:p>
          <a:endParaRPr lang="en-US" dirty="0"/>
        </a:p>
      </dgm:t>
    </dgm:pt>
    <dgm:pt modelId="{2F5C9899-E28B-4644-AA94-7E03DD181CE0}" type="parTrans" cxnId="{7C8E9E3B-8023-48AD-82A2-666BF878F212}">
      <dgm:prSet/>
      <dgm:spPr/>
      <dgm:t>
        <a:bodyPr/>
        <a:lstStyle/>
        <a:p>
          <a:endParaRPr lang="en-US"/>
        </a:p>
      </dgm:t>
    </dgm:pt>
    <dgm:pt modelId="{9CA57381-AE58-431C-8307-B7D235BAAFCB}" type="sibTrans" cxnId="{7C8E9E3B-8023-48AD-82A2-666BF878F212}">
      <dgm:prSet phldrT="03"/>
      <dgm:spPr/>
      <dgm:t>
        <a:bodyPr/>
        <a:lstStyle/>
        <a:p>
          <a:r>
            <a:rPr lang="en-US" dirty="0"/>
            <a:t>04</a:t>
          </a:r>
        </a:p>
      </dgm:t>
    </dgm:pt>
    <dgm:pt modelId="{54A79CB5-48F9-4B57-97F1-4BF9BFC469A0}">
      <dgm:prSet/>
      <dgm:spPr/>
      <dgm:t>
        <a:bodyPr/>
        <a:lstStyle/>
        <a:p>
          <a:endParaRPr lang="en-US" dirty="0"/>
        </a:p>
      </dgm:t>
    </dgm:pt>
    <dgm:pt modelId="{91CAD0E5-C0CC-444E-9D75-E093817332F7}" type="parTrans" cxnId="{E07E47EE-1E7D-4C3B-B5C8-D5875EA0B815}">
      <dgm:prSet/>
      <dgm:spPr/>
      <dgm:t>
        <a:bodyPr/>
        <a:lstStyle/>
        <a:p>
          <a:endParaRPr lang="en-US"/>
        </a:p>
      </dgm:t>
    </dgm:pt>
    <dgm:pt modelId="{7AE45F23-D14A-48B9-8053-882BD2FA4449}" type="sibTrans" cxnId="{E07E47EE-1E7D-4C3B-B5C8-D5875EA0B815}">
      <dgm:prSet/>
      <dgm:spPr/>
      <dgm:t>
        <a:bodyPr/>
        <a:lstStyle/>
        <a:p>
          <a:endParaRPr lang="en-US" dirty="0"/>
        </a:p>
      </dgm:t>
    </dgm:pt>
    <dgm:pt modelId="{0361D43C-F3FF-43E6-BFA2-A3B9DF66138D}" type="pres">
      <dgm:prSet presAssocID="{AC4E2E3D-B52B-49E1-940A-9AC261690CCF}" presName="Name0" presStyleCnt="0">
        <dgm:presLayoutVars>
          <dgm:animLvl val="lvl"/>
          <dgm:resizeHandles val="exact"/>
        </dgm:presLayoutVars>
      </dgm:prSet>
      <dgm:spPr/>
    </dgm:pt>
    <dgm:pt modelId="{E6D96598-42EF-4A65-8522-A36D35F8DCC2}" type="pres">
      <dgm:prSet presAssocID="{09CBE2F0-84CF-4CD8-B9D0-CB5653B55A15}" presName="compositeNode" presStyleCnt="0">
        <dgm:presLayoutVars>
          <dgm:bulletEnabled val="1"/>
        </dgm:presLayoutVars>
      </dgm:prSet>
      <dgm:spPr/>
    </dgm:pt>
    <dgm:pt modelId="{61800BD1-033E-4037-B18B-B601C0E04C21}" type="pres">
      <dgm:prSet presAssocID="{09CBE2F0-84CF-4CD8-B9D0-CB5653B55A15}" presName="bgRect" presStyleLbl="alignNode1" presStyleIdx="0" presStyleCnt="5"/>
      <dgm:spPr/>
    </dgm:pt>
    <dgm:pt modelId="{B5907B21-DD21-48D3-99F7-202B5C5824DD}" type="pres">
      <dgm:prSet presAssocID="{F1D8D0B3-B66F-4458-B456-9C2EAF37AE1C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53B511AC-B604-4484-8E26-CD5E93857D6D}" type="pres">
      <dgm:prSet presAssocID="{09CBE2F0-84CF-4CD8-B9D0-CB5653B55A15}" presName="nodeRect" presStyleLbl="alignNode1" presStyleIdx="0" presStyleCnt="5">
        <dgm:presLayoutVars>
          <dgm:bulletEnabled val="1"/>
        </dgm:presLayoutVars>
      </dgm:prSet>
      <dgm:spPr/>
    </dgm:pt>
    <dgm:pt modelId="{AF3DCBDB-5325-4DE6-A609-E72E34EC3A56}" type="pres">
      <dgm:prSet presAssocID="{F1D8D0B3-B66F-4458-B456-9C2EAF37AE1C}" presName="sibTrans" presStyleCnt="0"/>
      <dgm:spPr/>
    </dgm:pt>
    <dgm:pt modelId="{8FE0E768-BF91-4647-A7FD-4653FC7B4E8C}" type="pres">
      <dgm:prSet presAssocID="{773B2111-C9BD-453C-B579-24C85914A4DA}" presName="compositeNode" presStyleCnt="0">
        <dgm:presLayoutVars>
          <dgm:bulletEnabled val="1"/>
        </dgm:presLayoutVars>
      </dgm:prSet>
      <dgm:spPr/>
    </dgm:pt>
    <dgm:pt modelId="{57C5AD90-04E2-419B-85EF-1CEE7EB9F333}" type="pres">
      <dgm:prSet presAssocID="{773B2111-C9BD-453C-B579-24C85914A4DA}" presName="bgRect" presStyleLbl="alignNode1" presStyleIdx="1" presStyleCnt="5"/>
      <dgm:spPr/>
    </dgm:pt>
    <dgm:pt modelId="{1109CFF7-CECC-46A0-B892-3555BE6E57B7}" type="pres">
      <dgm:prSet presAssocID="{EECCA780-382A-4EE2-B845-1995B15467E5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8B7C9DE2-D17C-40C8-BDFA-F5348F36A7C0}" type="pres">
      <dgm:prSet presAssocID="{773B2111-C9BD-453C-B579-24C85914A4DA}" presName="nodeRect" presStyleLbl="alignNode1" presStyleIdx="1" presStyleCnt="5">
        <dgm:presLayoutVars>
          <dgm:bulletEnabled val="1"/>
        </dgm:presLayoutVars>
      </dgm:prSet>
      <dgm:spPr/>
    </dgm:pt>
    <dgm:pt modelId="{B883125A-ECC2-4C7C-ABD1-804DDFD01E2A}" type="pres">
      <dgm:prSet presAssocID="{EECCA780-382A-4EE2-B845-1995B15467E5}" presName="sibTrans" presStyleCnt="0"/>
      <dgm:spPr/>
    </dgm:pt>
    <dgm:pt modelId="{5724DF8A-93C0-4181-84DA-726815A4937F}" type="pres">
      <dgm:prSet presAssocID="{3F865840-1940-455E-AB82-CB57B0990C31}" presName="compositeNode" presStyleCnt="0">
        <dgm:presLayoutVars>
          <dgm:bulletEnabled val="1"/>
        </dgm:presLayoutVars>
      </dgm:prSet>
      <dgm:spPr/>
    </dgm:pt>
    <dgm:pt modelId="{7B6F00A0-13FC-4CFD-AC65-5DA8F95DF8F5}" type="pres">
      <dgm:prSet presAssocID="{3F865840-1940-455E-AB82-CB57B0990C31}" presName="bgRect" presStyleLbl="alignNode1" presStyleIdx="2" presStyleCnt="5"/>
      <dgm:spPr/>
    </dgm:pt>
    <dgm:pt modelId="{A611D218-C03B-4710-BCC9-6A29C48D7977}" type="pres">
      <dgm:prSet presAssocID="{50DCA71D-0B02-43F5-BDA4-EB6942E40979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E8DB2CFA-12B2-4927-9913-16E2ED9CB377}" type="pres">
      <dgm:prSet presAssocID="{3F865840-1940-455E-AB82-CB57B0990C31}" presName="nodeRect" presStyleLbl="alignNode1" presStyleIdx="2" presStyleCnt="5">
        <dgm:presLayoutVars>
          <dgm:bulletEnabled val="1"/>
        </dgm:presLayoutVars>
      </dgm:prSet>
      <dgm:spPr/>
    </dgm:pt>
    <dgm:pt modelId="{732C6B3E-25FB-4903-841E-FE7A3F5F11E6}" type="pres">
      <dgm:prSet presAssocID="{50DCA71D-0B02-43F5-BDA4-EB6942E40979}" presName="sibTrans" presStyleCnt="0"/>
      <dgm:spPr/>
    </dgm:pt>
    <dgm:pt modelId="{EBF9CC32-8098-4BA5-B99C-9DC6AAC172E1}" type="pres">
      <dgm:prSet presAssocID="{B44BFAC2-9263-44FA-BC3C-11DD9BB718A6}" presName="compositeNode" presStyleCnt="0">
        <dgm:presLayoutVars>
          <dgm:bulletEnabled val="1"/>
        </dgm:presLayoutVars>
      </dgm:prSet>
      <dgm:spPr/>
    </dgm:pt>
    <dgm:pt modelId="{D2EDCFF2-7E22-4E49-8EDA-309CD189EA09}" type="pres">
      <dgm:prSet presAssocID="{B44BFAC2-9263-44FA-BC3C-11DD9BB718A6}" presName="bgRect" presStyleLbl="alignNode1" presStyleIdx="3" presStyleCnt="5"/>
      <dgm:spPr/>
    </dgm:pt>
    <dgm:pt modelId="{295D3909-EE9F-48B3-8F02-38FA8B5EDB45}" type="pres">
      <dgm:prSet presAssocID="{9CA57381-AE58-431C-8307-B7D235BAAFCB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52B91F5D-4C85-4391-93E7-5292407195B2}" type="pres">
      <dgm:prSet presAssocID="{B44BFAC2-9263-44FA-BC3C-11DD9BB718A6}" presName="nodeRect" presStyleLbl="alignNode1" presStyleIdx="3" presStyleCnt="5">
        <dgm:presLayoutVars>
          <dgm:bulletEnabled val="1"/>
        </dgm:presLayoutVars>
      </dgm:prSet>
      <dgm:spPr/>
    </dgm:pt>
    <dgm:pt modelId="{3DD89211-B474-456B-B634-F4C24EB4A915}" type="pres">
      <dgm:prSet presAssocID="{9CA57381-AE58-431C-8307-B7D235BAAFCB}" presName="sibTrans" presStyleCnt="0"/>
      <dgm:spPr/>
    </dgm:pt>
    <dgm:pt modelId="{24DA62C3-3F66-4D1B-9951-4E2FA6F18E79}" type="pres">
      <dgm:prSet presAssocID="{54A79CB5-48F9-4B57-97F1-4BF9BFC469A0}" presName="compositeNode" presStyleCnt="0">
        <dgm:presLayoutVars>
          <dgm:bulletEnabled val="1"/>
        </dgm:presLayoutVars>
      </dgm:prSet>
      <dgm:spPr/>
    </dgm:pt>
    <dgm:pt modelId="{CEC17864-D0B7-46A8-B61A-A90CAC96C69B}" type="pres">
      <dgm:prSet presAssocID="{54A79CB5-48F9-4B57-97F1-4BF9BFC469A0}" presName="bgRect" presStyleLbl="alignNode1" presStyleIdx="4" presStyleCnt="5"/>
      <dgm:spPr/>
    </dgm:pt>
    <dgm:pt modelId="{80EAE5E3-7E51-498A-9E7F-FD4ED2AECE6A}" type="pres">
      <dgm:prSet presAssocID="{7AE45F23-D14A-48B9-8053-882BD2FA4449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BC4CA951-F685-47B1-B083-98D9A371BFE0}" type="pres">
      <dgm:prSet presAssocID="{54A79CB5-48F9-4B57-97F1-4BF9BFC469A0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4372B405-9FB7-48EE-9762-5A2A682CA5E3}" type="presOf" srcId="{50DCA71D-0B02-43F5-BDA4-EB6942E40979}" destId="{A611D218-C03B-4710-BCC9-6A29C48D7977}" srcOrd="0" destOrd="0" presId="urn:microsoft.com/office/officeart/2016/7/layout/LinearBlockProcessNumbered"/>
    <dgm:cxn modelId="{4E69690B-9D3C-4E00-A683-7142F1BA0764}" type="presOf" srcId="{54A79CB5-48F9-4B57-97F1-4BF9BFC469A0}" destId="{CEC17864-D0B7-46A8-B61A-A90CAC96C69B}" srcOrd="0" destOrd="0" presId="urn:microsoft.com/office/officeart/2016/7/layout/LinearBlockProcessNumbered"/>
    <dgm:cxn modelId="{FF4BB021-3073-47D9-9CB7-EA3D0E54F08A}" type="presOf" srcId="{AC4E2E3D-B52B-49E1-940A-9AC261690CCF}" destId="{0361D43C-F3FF-43E6-BFA2-A3B9DF66138D}" srcOrd="0" destOrd="0" presId="urn:microsoft.com/office/officeart/2016/7/layout/LinearBlockProcessNumbered"/>
    <dgm:cxn modelId="{EDA5C928-6746-456C-A9E0-603D41511DB6}" srcId="{AC4E2E3D-B52B-49E1-940A-9AC261690CCF}" destId="{09CBE2F0-84CF-4CD8-B9D0-CB5653B55A15}" srcOrd="0" destOrd="0" parTransId="{8207D19D-1922-45A3-A9A1-0F2524AAEBA2}" sibTransId="{F1D8D0B3-B66F-4458-B456-9C2EAF37AE1C}"/>
    <dgm:cxn modelId="{19B4683A-0E55-4179-9965-3DD9C0DBCD66}" type="presOf" srcId="{B44BFAC2-9263-44FA-BC3C-11DD9BB718A6}" destId="{52B91F5D-4C85-4391-93E7-5292407195B2}" srcOrd="1" destOrd="0" presId="urn:microsoft.com/office/officeart/2016/7/layout/LinearBlockProcessNumbered"/>
    <dgm:cxn modelId="{7C8E9E3B-8023-48AD-82A2-666BF878F212}" srcId="{AC4E2E3D-B52B-49E1-940A-9AC261690CCF}" destId="{B44BFAC2-9263-44FA-BC3C-11DD9BB718A6}" srcOrd="3" destOrd="0" parTransId="{2F5C9899-E28B-4644-AA94-7E03DD181CE0}" sibTransId="{9CA57381-AE58-431C-8307-B7D235BAAFCB}"/>
    <dgm:cxn modelId="{99257B5C-C3A0-4432-9762-01235D279ED3}" type="presOf" srcId="{A7A236B5-D4B9-468F-83C6-A1D483AFA1F7}" destId="{53B511AC-B604-4484-8E26-CD5E93857D6D}" srcOrd="0" destOrd="1" presId="urn:microsoft.com/office/officeart/2016/7/layout/LinearBlockProcessNumbered"/>
    <dgm:cxn modelId="{EA539261-39D9-49F3-B29F-904A1B2E8CC2}" type="presOf" srcId="{09CBE2F0-84CF-4CD8-B9D0-CB5653B55A15}" destId="{61800BD1-033E-4037-B18B-B601C0E04C21}" srcOrd="0" destOrd="0" presId="urn:microsoft.com/office/officeart/2016/7/layout/LinearBlockProcessNumbered"/>
    <dgm:cxn modelId="{8934E644-B28C-4771-83EF-D649DB20FDD4}" type="presOf" srcId="{9CA57381-AE58-431C-8307-B7D235BAAFCB}" destId="{295D3909-EE9F-48B3-8F02-38FA8B5EDB45}" srcOrd="0" destOrd="0" presId="urn:microsoft.com/office/officeart/2016/7/layout/LinearBlockProcessNumbered"/>
    <dgm:cxn modelId="{57053C48-DDA7-4AE7-9E79-F48E27D36AD0}" type="presOf" srcId="{EECCA780-382A-4EE2-B845-1995B15467E5}" destId="{1109CFF7-CECC-46A0-B892-3555BE6E57B7}" srcOrd="0" destOrd="0" presId="urn:microsoft.com/office/officeart/2016/7/layout/LinearBlockProcessNumbered"/>
    <dgm:cxn modelId="{7BB8CF4A-452A-40A8-9C45-18862F4BF633}" srcId="{09CBE2F0-84CF-4CD8-B9D0-CB5653B55A15}" destId="{A7A236B5-D4B9-468F-83C6-A1D483AFA1F7}" srcOrd="0" destOrd="0" parTransId="{3E3605D8-553C-41F4-AD3A-11CC87411998}" sibTransId="{65429311-86FC-402B-AA44-CBDBA7FFFBEE}"/>
    <dgm:cxn modelId="{32A0D54B-C8E5-41AD-ADEF-3868E0F2EA0C}" type="presOf" srcId="{773B2111-C9BD-453C-B579-24C85914A4DA}" destId="{8B7C9DE2-D17C-40C8-BDFA-F5348F36A7C0}" srcOrd="1" destOrd="0" presId="urn:microsoft.com/office/officeart/2016/7/layout/LinearBlockProcessNumbered"/>
    <dgm:cxn modelId="{9684DE75-6752-410D-B0C2-2EC60CCACC27}" type="presOf" srcId="{F1D8D0B3-B66F-4458-B456-9C2EAF37AE1C}" destId="{B5907B21-DD21-48D3-99F7-202B5C5824DD}" srcOrd="0" destOrd="0" presId="urn:microsoft.com/office/officeart/2016/7/layout/LinearBlockProcessNumbered"/>
    <dgm:cxn modelId="{FCD65778-CF6B-492B-8984-2509574F1997}" type="presOf" srcId="{3F865840-1940-455E-AB82-CB57B0990C31}" destId="{7B6F00A0-13FC-4CFD-AC65-5DA8F95DF8F5}" srcOrd="0" destOrd="0" presId="urn:microsoft.com/office/officeart/2016/7/layout/LinearBlockProcessNumbered"/>
    <dgm:cxn modelId="{735BFC7A-C07A-4B3E-B0CE-21BB5B166D39}" srcId="{AC4E2E3D-B52B-49E1-940A-9AC261690CCF}" destId="{3F865840-1940-455E-AB82-CB57B0990C31}" srcOrd="2" destOrd="0" parTransId="{70E92BB7-200A-4001-B413-D0B109EFDA1F}" sibTransId="{50DCA71D-0B02-43F5-BDA4-EB6942E40979}"/>
    <dgm:cxn modelId="{BFACD794-9884-4B44-902B-953403244F2B}" type="presOf" srcId="{09CBE2F0-84CF-4CD8-B9D0-CB5653B55A15}" destId="{53B511AC-B604-4484-8E26-CD5E93857D6D}" srcOrd="1" destOrd="0" presId="urn:microsoft.com/office/officeart/2016/7/layout/LinearBlockProcessNumbered"/>
    <dgm:cxn modelId="{B3FA20A7-CE2E-4251-93BB-38783D48A5CE}" type="presOf" srcId="{7AE45F23-D14A-48B9-8053-882BD2FA4449}" destId="{80EAE5E3-7E51-498A-9E7F-FD4ED2AECE6A}" srcOrd="0" destOrd="0" presId="urn:microsoft.com/office/officeart/2016/7/layout/LinearBlockProcessNumbered"/>
    <dgm:cxn modelId="{E00C2FCE-CA66-4ACD-915E-031D692C13A6}" type="presOf" srcId="{773B2111-C9BD-453C-B579-24C85914A4DA}" destId="{57C5AD90-04E2-419B-85EF-1CEE7EB9F333}" srcOrd="0" destOrd="0" presId="urn:microsoft.com/office/officeart/2016/7/layout/LinearBlockProcessNumbered"/>
    <dgm:cxn modelId="{E1B4DDE6-3112-459A-98F6-C8295A25A3BF}" srcId="{AC4E2E3D-B52B-49E1-940A-9AC261690CCF}" destId="{773B2111-C9BD-453C-B579-24C85914A4DA}" srcOrd="1" destOrd="0" parTransId="{01F461DE-A3FB-44E2-B544-B33DAF9160AD}" sibTransId="{EECCA780-382A-4EE2-B845-1995B15467E5}"/>
    <dgm:cxn modelId="{A757A8E9-518C-4996-86B1-D17821B8CD52}" type="presOf" srcId="{54A79CB5-48F9-4B57-97F1-4BF9BFC469A0}" destId="{BC4CA951-F685-47B1-B083-98D9A371BFE0}" srcOrd="1" destOrd="0" presId="urn:microsoft.com/office/officeart/2016/7/layout/LinearBlockProcessNumbered"/>
    <dgm:cxn modelId="{E07E47EE-1E7D-4C3B-B5C8-D5875EA0B815}" srcId="{AC4E2E3D-B52B-49E1-940A-9AC261690CCF}" destId="{54A79CB5-48F9-4B57-97F1-4BF9BFC469A0}" srcOrd="4" destOrd="0" parTransId="{91CAD0E5-C0CC-444E-9D75-E093817332F7}" sibTransId="{7AE45F23-D14A-48B9-8053-882BD2FA4449}"/>
    <dgm:cxn modelId="{96EA7EF3-02C3-457F-83FA-E53FFA5F3AD1}" type="presOf" srcId="{3F865840-1940-455E-AB82-CB57B0990C31}" destId="{E8DB2CFA-12B2-4927-9913-16E2ED9CB377}" srcOrd="1" destOrd="0" presId="urn:microsoft.com/office/officeart/2016/7/layout/LinearBlockProcessNumbered"/>
    <dgm:cxn modelId="{115E3CF4-43F6-4F5F-8849-877058A6442B}" type="presOf" srcId="{B44BFAC2-9263-44FA-BC3C-11DD9BB718A6}" destId="{D2EDCFF2-7E22-4E49-8EDA-309CD189EA09}" srcOrd="0" destOrd="0" presId="urn:microsoft.com/office/officeart/2016/7/layout/LinearBlockProcessNumbered"/>
    <dgm:cxn modelId="{E20C379F-33C7-462F-A49D-D2AC2C1318B1}" type="presParOf" srcId="{0361D43C-F3FF-43E6-BFA2-A3B9DF66138D}" destId="{E6D96598-42EF-4A65-8522-A36D35F8DCC2}" srcOrd="0" destOrd="0" presId="urn:microsoft.com/office/officeart/2016/7/layout/LinearBlockProcessNumbered"/>
    <dgm:cxn modelId="{FBBBC772-B648-462A-9A2E-A81ED04067D5}" type="presParOf" srcId="{E6D96598-42EF-4A65-8522-A36D35F8DCC2}" destId="{61800BD1-033E-4037-B18B-B601C0E04C21}" srcOrd="0" destOrd="0" presId="urn:microsoft.com/office/officeart/2016/7/layout/LinearBlockProcessNumbered"/>
    <dgm:cxn modelId="{EF227231-3CEC-4A4E-9039-680B5E2C72F9}" type="presParOf" srcId="{E6D96598-42EF-4A65-8522-A36D35F8DCC2}" destId="{B5907B21-DD21-48D3-99F7-202B5C5824DD}" srcOrd="1" destOrd="0" presId="urn:microsoft.com/office/officeart/2016/7/layout/LinearBlockProcessNumbered"/>
    <dgm:cxn modelId="{3D0233D7-BE97-4EDC-807B-DE74B0BD18DA}" type="presParOf" srcId="{E6D96598-42EF-4A65-8522-A36D35F8DCC2}" destId="{53B511AC-B604-4484-8E26-CD5E93857D6D}" srcOrd="2" destOrd="0" presId="urn:microsoft.com/office/officeart/2016/7/layout/LinearBlockProcessNumbered"/>
    <dgm:cxn modelId="{FAAD46A1-CA01-4F52-BD2F-AC9781A5CC90}" type="presParOf" srcId="{0361D43C-F3FF-43E6-BFA2-A3B9DF66138D}" destId="{AF3DCBDB-5325-4DE6-A609-E72E34EC3A56}" srcOrd="1" destOrd="0" presId="urn:microsoft.com/office/officeart/2016/7/layout/LinearBlockProcessNumbered"/>
    <dgm:cxn modelId="{584E52C2-819E-49F7-907E-835176432FC7}" type="presParOf" srcId="{0361D43C-F3FF-43E6-BFA2-A3B9DF66138D}" destId="{8FE0E768-BF91-4647-A7FD-4653FC7B4E8C}" srcOrd="2" destOrd="0" presId="urn:microsoft.com/office/officeart/2016/7/layout/LinearBlockProcessNumbered"/>
    <dgm:cxn modelId="{02A4EF00-5159-4D8C-A27E-D665F490A16C}" type="presParOf" srcId="{8FE0E768-BF91-4647-A7FD-4653FC7B4E8C}" destId="{57C5AD90-04E2-419B-85EF-1CEE7EB9F333}" srcOrd="0" destOrd="0" presId="urn:microsoft.com/office/officeart/2016/7/layout/LinearBlockProcessNumbered"/>
    <dgm:cxn modelId="{9080D426-9B24-4494-82B2-02AB859C6B34}" type="presParOf" srcId="{8FE0E768-BF91-4647-A7FD-4653FC7B4E8C}" destId="{1109CFF7-CECC-46A0-B892-3555BE6E57B7}" srcOrd="1" destOrd="0" presId="urn:microsoft.com/office/officeart/2016/7/layout/LinearBlockProcessNumbered"/>
    <dgm:cxn modelId="{2564CC66-D9CE-408B-9AFE-3B7075397B2B}" type="presParOf" srcId="{8FE0E768-BF91-4647-A7FD-4653FC7B4E8C}" destId="{8B7C9DE2-D17C-40C8-BDFA-F5348F36A7C0}" srcOrd="2" destOrd="0" presId="urn:microsoft.com/office/officeart/2016/7/layout/LinearBlockProcessNumbered"/>
    <dgm:cxn modelId="{D0FBC7B5-A420-4FDE-ABCA-993E8CD1E6AE}" type="presParOf" srcId="{0361D43C-F3FF-43E6-BFA2-A3B9DF66138D}" destId="{B883125A-ECC2-4C7C-ABD1-804DDFD01E2A}" srcOrd="3" destOrd="0" presId="urn:microsoft.com/office/officeart/2016/7/layout/LinearBlockProcessNumbered"/>
    <dgm:cxn modelId="{8C2EBB3E-DC1B-4AAE-8DCC-787B12EE7071}" type="presParOf" srcId="{0361D43C-F3FF-43E6-BFA2-A3B9DF66138D}" destId="{5724DF8A-93C0-4181-84DA-726815A4937F}" srcOrd="4" destOrd="0" presId="urn:microsoft.com/office/officeart/2016/7/layout/LinearBlockProcessNumbered"/>
    <dgm:cxn modelId="{F2522E81-98A4-4B1E-8ACF-92F5F627838C}" type="presParOf" srcId="{5724DF8A-93C0-4181-84DA-726815A4937F}" destId="{7B6F00A0-13FC-4CFD-AC65-5DA8F95DF8F5}" srcOrd="0" destOrd="0" presId="urn:microsoft.com/office/officeart/2016/7/layout/LinearBlockProcessNumbered"/>
    <dgm:cxn modelId="{11D2652F-4F07-47FD-9E9C-62C1BD90A69D}" type="presParOf" srcId="{5724DF8A-93C0-4181-84DA-726815A4937F}" destId="{A611D218-C03B-4710-BCC9-6A29C48D7977}" srcOrd="1" destOrd="0" presId="urn:microsoft.com/office/officeart/2016/7/layout/LinearBlockProcessNumbered"/>
    <dgm:cxn modelId="{E5E173F3-1FD2-48E8-9F70-37D97D89F9AF}" type="presParOf" srcId="{5724DF8A-93C0-4181-84DA-726815A4937F}" destId="{E8DB2CFA-12B2-4927-9913-16E2ED9CB377}" srcOrd="2" destOrd="0" presId="urn:microsoft.com/office/officeart/2016/7/layout/LinearBlockProcessNumbered"/>
    <dgm:cxn modelId="{18DC7B85-3998-4F6A-B4FC-C18BEAEDBDBB}" type="presParOf" srcId="{0361D43C-F3FF-43E6-BFA2-A3B9DF66138D}" destId="{732C6B3E-25FB-4903-841E-FE7A3F5F11E6}" srcOrd="5" destOrd="0" presId="urn:microsoft.com/office/officeart/2016/7/layout/LinearBlockProcessNumbered"/>
    <dgm:cxn modelId="{04214377-A6AA-4224-B52D-17407F778980}" type="presParOf" srcId="{0361D43C-F3FF-43E6-BFA2-A3B9DF66138D}" destId="{EBF9CC32-8098-4BA5-B99C-9DC6AAC172E1}" srcOrd="6" destOrd="0" presId="urn:microsoft.com/office/officeart/2016/7/layout/LinearBlockProcessNumbered"/>
    <dgm:cxn modelId="{1B657047-9AD6-48C1-B862-365446C8175D}" type="presParOf" srcId="{EBF9CC32-8098-4BA5-B99C-9DC6AAC172E1}" destId="{D2EDCFF2-7E22-4E49-8EDA-309CD189EA09}" srcOrd="0" destOrd="0" presId="urn:microsoft.com/office/officeart/2016/7/layout/LinearBlockProcessNumbered"/>
    <dgm:cxn modelId="{7A33A16D-4A94-4BC7-B425-50F5C03C0977}" type="presParOf" srcId="{EBF9CC32-8098-4BA5-B99C-9DC6AAC172E1}" destId="{295D3909-EE9F-48B3-8F02-38FA8B5EDB45}" srcOrd="1" destOrd="0" presId="urn:microsoft.com/office/officeart/2016/7/layout/LinearBlockProcessNumbered"/>
    <dgm:cxn modelId="{059F5871-5028-4071-9C0D-50404719ED27}" type="presParOf" srcId="{EBF9CC32-8098-4BA5-B99C-9DC6AAC172E1}" destId="{52B91F5D-4C85-4391-93E7-5292407195B2}" srcOrd="2" destOrd="0" presId="urn:microsoft.com/office/officeart/2016/7/layout/LinearBlockProcessNumbered"/>
    <dgm:cxn modelId="{D0F360E3-B72F-4948-93C4-C835F9B49FC3}" type="presParOf" srcId="{0361D43C-F3FF-43E6-BFA2-A3B9DF66138D}" destId="{3DD89211-B474-456B-B634-F4C24EB4A915}" srcOrd="7" destOrd="0" presId="urn:microsoft.com/office/officeart/2016/7/layout/LinearBlockProcessNumbered"/>
    <dgm:cxn modelId="{7CCEFAC4-BD5C-44B8-85AD-31DC73F65708}" type="presParOf" srcId="{0361D43C-F3FF-43E6-BFA2-A3B9DF66138D}" destId="{24DA62C3-3F66-4D1B-9951-4E2FA6F18E79}" srcOrd="8" destOrd="0" presId="urn:microsoft.com/office/officeart/2016/7/layout/LinearBlockProcessNumbered"/>
    <dgm:cxn modelId="{D73D03BF-0A06-48B0-BBAE-C717EECD93B3}" type="presParOf" srcId="{24DA62C3-3F66-4D1B-9951-4E2FA6F18E79}" destId="{CEC17864-D0B7-46A8-B61A-A90CAC96C69B}" srcOrd="0" destOrd="0" presId="urn:microsoft.com/office/officeart/2016/7/layout/LinearBlockProcessNumbered"/>
    <dgm:cxn modelId="{55F85999-5AD9-42E8-9CC2-D5F2063197F4}" type="presParOf" srcId="{24DA62C3-3F66-4D1B-9951-4E2FA6F18E79}" destId="{80EAE5E3-7E51-498A-9E7F-FD4ED2AECE6A}" srcOrd="1" destOrd="0" presId="urn:microsoft.com/office/officeart/2016/7/layout/LinearBlockProcessNumbered"/>
    <dgm:cxn modelId="{201DAFBE-78B4-48A1-97E1-A2588FDC1EB7}" type="presParOf" srcId="{24DA62C3-3F66-4D1B-9951-4E2FA6F18E79}" destId="{BC4CA951-F685-47B1-B083-98D9A371BFE0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92A8D1-D26A-4E09-B123-D23F28BF9899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166EB6F1-7DAF-4498-B908-17E5455B9566}">
      <dgm:prSet/>
      <dgm:spPr/>
      <dgm:t>
        <a:bodyPr/>
        <a:lstStyle/>
        <a:p>
          <a:pPr>
            <a:defRPr b="1"/>
          </a:pPr>
          <a:r>
            <a:rPr lang="en-US" dirty="0"/>
            <a:t>Copyrights</a:t>
          </a:r>
        </a:p>
      </dgm:t>
    </dgm:pt>
    <dgm:pt modelId="{27C22731-4201-4732-B0E6-F4E177BD6BFC}" type="parTrans" cxnId="{02F2AE81-B8EC-4F05-8992-AF5A8AF858FF}">
      <dgm:prSet/>
      <dgm:spPr/>
      <dgm:t>
        <a:bodyPr/>
        <a:lstStyle/>
        <a:p>
          <a:endParaRPr lang="en-US"/>
        </a:p>
      </dgm:t>
    </dgm:pt>
    <dgm:pt modelId="{A4ED328F-E533-4938-B819-D81CDCAD33B0}" type="sibTrans" cxnId="{02F2AE81-B8EC-4F05-8992-AF5A8AF858FF}">
      <dgm:prSet/>
      <dgm:spPr/>
      <dgm:t>
        <a:bodyPr/>
        <a:lstStyle/>
        <a:p>
          <a:endParaRPr lang="en-US"/>
        </a:p>
      </dgm:t>
    </dgm:pt>
    <dgm:pt modelId="{E93F2EEF-509B-47DB-9967-FB41ABD9629D}">
      <dgm:prSet/>
      <dgm:spPr/>
      <dgm:t>
        <a:bodyPr/>
        <a:lstStyle/>
        <a:p>
          <a:r>
            <a:rPr lang="en-US" dirty="0"/>
            <a:t>Found a different source of information</a:t>
          </a:r>
        </a:p>
      </dgm:t>
    </dgm:pt>
    <dgm:pt modelId="{A9E09CA3-F2D4-41D0-9536-6200DA55D257}" type="parTrans" cxnId="{47394A52-6229-460C-ACB0-362868AB44DB}">
      <dgm:prSet/>
      <dgm:spPr/>
      <dgm:t>
        <a:bodyPr/>
        <a:lstStyle/>
        <a:p>
          <a:endParaRPr lang="en-US"/>
        </a:p>
      </dgm:t>
    </dgm:pt>
    <dgm:pt modelId="{B53AB3B4-4AA4-421C-B814-419575A493EA}" type="sibTrans" cxnId="{47394A52-6229-460C-ACB0-362868AB44DB}">
      <dgm:prSet/>
      <dgm:spPr/>
      <dgm:t>
        <a:bodyPr/>
        <a:lstStyle/>
        <a:p>
          <a:endParaRPr lang="en-US"/>
        </a:p>
      </dgm:t>
    </dgm:pt>
    <dgm:pt modelId="{5A80B0C2-BC97-410E-85A3-E74AC508D8FB}">
      <dgm:prSet/>
      <dgm:spPr/>
      <dgm:t>
        <a:bodyPr/>
        <a:lstStyle/>
        <a:p>
          <a:pPr>
            <a:defRPr b="1"/>
          </a:pPr>
          <a:r>
            <a:rPr lang="en-US" dirty="0"/>
            <a:t>Planned to use Selenium and Beautiful Soup to web scrape, but my browser’s firewall blocked my access to web scrape</a:t>
          </a:r>
        </a:p>
      </dgm:t>
    </dgm:pt>
    <dgm:pt modelId="{3AF3E603-DC98-425B-978F-0C91A290B4E7}" type="parTrans" cxnId="{0615D8AD-F9AA-4591-9654-C8696F493DD4}">
      <dgm:prSet/>
      <dgm:spPr/>
      <dgm:t>
        <a:bodyPr/>
        <a:lstStyle/>
        <a:p>
          <a:endParaRPr lang="en-US"/>
        </a:p>
      </dgm:t>
    </dgm:pt>
    <dgm:pt modelId="{C6E0CD2F-331D-4C1F-8AA4-12724505E492}" type="sibTrans" cxnId="{0615D8AD-F9AA-4591-9654-C8696F493DD4}">
      <dgm:prSet/>
      <dgm:spPr/>
      <dgm:t>
        <a:bodyPr/>
        <a:lstStyle/>
        <a:p>
          <a:endParaRPr lang="en-US"/>
        </a:p>
      </dgm:t>
    </dgm:pt>
    <dgm:pt modelId="{89CF5E18-9DD6-47EA-A839-8ABEC7639A19}">
      <dgm:prSet/>
      <dgm:spPr/>
      <dgm:t>
        <a:bodyPr/>
        <a:lstStyle/>
        <a:p>
          <a:r>
            <a:rPr lang="en-US" dirty="0"/>
            <a:t>Changed my firewall access, but then my browser was not as up to date as the driver for web scraping</a:t>
          </a:r>
        </a:p>
      </dgm:t>
    </dgm:pt>
    <dgm:pt modelId="{58DBFE94-7B9A-4994-A7AE-C843F3B7B478}" type="parTrans" cxnId="{3A3D3D8B-9368-4C65-B34B-C4C34CB39F22}">
      <dgm:prSet/>
      <dgm:spPr/>
      <dgm:t>
        <a:bodyPr/>
        <a:lstStyle/>
        <a:p>
          <a:endParaRPr lang="en-US"/>
        </a:p>
      </dgm:t>
    </dgm:pt>
    <dgm:pt modelId="{D84F97C0-38C5-4273-8E6F-0525082B0B48}" type="sibTrans" cxnId="{3A3D3D8B-9368-4C65-B34B-C4C34CB39F22}">
      <dgm:prSet/>
      <dgm:spPr/>
      <dgm:t>
        <a:bodyPr/>
        <a:lstStyle/>
        <a:p>
          <a:endParaRPr lang="en-US"/>
        </a:p>
      </dgm:t>
    </dgm:pt>
    <dgm:pt modelId="{C3B02FF8-0BBF-47A7-BC5A-D9617B922483}">
      <dgm:prSet/>
      <dgm:spPr/>
      <dgm:t>
        <a:bodyPr/>
        <a:lstStyle/>
        <a:p>
          <a:r>
            <a:rPr lang="en-US" dirty="0"/>
            <a:t>Updated my browser, still did not work</a:t>
          </a:r>
        </a:p>
      </dgm:t>
    </dgm:pt>
    <dgm:pt modelId="{A9B39AB4-C547-4428-A45F-DC0A0B7A4EE7}" type="parTrans" cxnId="{D57318E6-B7D3-4C58-91E1-1633EB4F229C}">
      <dgm:prSet/>
      <dgm:spPr/>
      <dgm:t>
        <a:bodyPr/>
        <a:lstStyle/>
        <a:p>
          <a:endParaRPr lang="en-US"/>
        </a:p>
      </dgm:t>
    </dgm:pt>
    <dgm:pt modelId="{222E0BD7-DB38-4817-A84E-93DDEC936F8C}" type="sibTrans" cxnId="{D57318E6-B7D3-4C58-91E1-1633EB4F229C}">
      <dgm:prSet/>
      <dgm:spPr/>
      <dgm:t>
        <a:bodyPr/>
        <a:lstStyle/>
        <a:p>
          <a:endParaRPr lang="en-US"/>
        </a:p>
      </dgm:t>
    </dgm:pt>
    <dgm:pt modelId="{7CE76084-0480-4C38-B46C-CA19A2606811}">
      <dgm:prSet/>
      <dgm:spPr/>
      <dgm:t>
        <a:bodyPr/>
        <a:lstStyle/>
        <a:p>
          <a:r>
            <a:rPr lang="en-US" dirty="0"/>
            <a:t>Found a different way using the requests library </a:t>
          </a:r>
        </a:p>
      </dgm:t>
    </dgm:pt>
    <dgm:pt modelId="{99C57717-75BE-4946-9349-1EACB2CCC7AF}" type="parTrans" cxnId="{7C6946E4-D37F-4619-9419-B61E318ACB26}">
      <dgm:prSet/>
      <dgm:spPr/>
      <dgm:t>
        <a:bodyPr/>
        <a:lstStyle/>
        <a:p>
          <a:endParaRPr lang="en-US"/>
        </a:p>
      </dgm:t>
    </dgm:pt>
    <dgm:pt modelId="{7ADF7801-0778-4D03-9CA1-4F22F6086B5A}" type="sibTrans" cxnId="{7C6946E4-D37F-4619-9419-B61E318ACB26}">
      <dgm:prSet/>
      <dgm:spPr/>
      <dgm:t>
        <a:bodyPr/>
        <a:lstStyle/>
        <a:p>
          <a:endParaRPr lang="en-US"/>
        </a:p>
      </dgm:t>
    </dgm:pt>
    <dgm:pt modelId="{0BA92241-6FA1-4EF1-86BF-963C81C7AF0C}">
      <dgm:prSet/>
      <dgm:spPr/>
      <dgm:t>
        <a:bodyPr/>
        <a:lstStyle/>
        <a:p>
          <a:pPr>
            <a:defRPr b="1"/>
          </a:pPr>
          <a:r>
            <a:rPr lang="en-US" dirty="0"/>
            <a:t>Planned to use geopy nominatim to get the county information but it kept timing out</a:t>
          </a:r>
        </a:p>
      </dgm:t>
    </dgm:pt>
    <dgm:pt modelId="{A9C9BE3E-FF34-4460-8535-28E4B6CEAD11}" type="parTrans" cxnId="{DC2F688A-0D0B-4358-A6E3-55ABCAEFFA73}">
      <dgm:prSet/>
      <dgm:spPr/>
      <dgm:t>
        <a:bodyPr/>
        <a:lstStyle/>
        <a:p>
          <a:endParaRPr lang="en-US"/>
        </a:p>
      </dgm:t>
    </dgm:pt>
    <dgm:pt modelId="{D1CBCA4D-9710-4844-8E85-18BD3276514D}" type="sibTrans" cxnId="{DC2F688A-0D0B-4358-A6E3-55ABCAEFFA73}">
      <dgm:prSet/>
      <dgm:spPr/>
      <dgm:t>
        <a:bodyPr/>
        <a:lstStyle/>
        <a:p>
          <a:endParaRPr lang="en-US"/>
        </a:p>
      </dgm:t>
    </dgm:pt>
    <dgm:pt modelId="{6D3C5B21-0E2F-498D-8E92-DEB49E9FAEE6}">
      <dgm:prSet/>
      <dgm:spPr/>
      <dgm:t>
        <a:bodyPr/>
        <a:lstStyle/>
        <a:p>
          <a:r>
            <a:rPr lang="en-US" dirty="0"/>
            <a:t>Found another way to get it using a google api, but that was not free</a:t>
          </a:r>
        </a:p>
      </dgm:t>
    </dgm:pt>
    <dgm:pt modelId="{D4D40027-31F8-416C-AD30-794E76151B43}" type="parTrans" cxnId="{1291D9E8-2978-4353-AC0E-3B3107D30108}">
      <dgm:prSet/>
      <dgm:spPr/>
      <dgm:t>
        <a:bodyPr/>
        <a:lstStyle/>
        <a:p>
          <a:endParaRPr lang="en-US"/>
        </a:p>
      </dgm:t>
    </dgm:pt>
    <dgm:pt modelId="{1516816F-8CB9-4A59-BD73-EB7EEF0C3B90}" type="sibTrans" cxnId="{1291D9E8-2978-4353-AC0E-3B3107D30108}">
      <dgm:prSet/>
      <dgm:spPr/>
      <dgm:t>
        <a:bodyPr/>
        <a:lstStyle/>
        <a:p>
          <a:endParaRPr lang="en-US"/>
        </a:p>
      </dgm:t>
    </dgm:pt>
    <dgm:pt modelId="{B615FBB5-F815-4C51-93F3-19481FB06626}">
      <dgm:prSet/>
      <dgm:spPr/>
      <dgm:t>
        <a:bodyPr/>
        <a:lstStyle/>
        <a:p>
          <a:r>
            <a:rPr lang="en-US" dirty="0"/>
            <a:t>Eventually found another method, using pypl’s uszipcode library</a:t>
          </a:r>
        </a:p>
      </dgm:t>
    </dgm:pt>
    <dgm:pt modelId="{301FBE8F-DFFE-4479-95EF-C2818B73D16A}" type="parTrans" cxnId="{086375C0-3EF5-4115-9876-47D1E85D2C62}">
      <dgm:prSet/>
      <dgm:spPr/>
      <dgm:t>
        <a:bodyPr/>
        <a:lstStyle/>
        <a:p>
          <a:endParaRPr lang="en-US"/>
        </a:p>
      </dgm:t>
    </dgm:pt>
    <dgm:pt modelId="{65E057AD-CDCD-48CD-AE50-B1332EDAD7DD}" type="sibTrans" cxnId="{086375C0-3EF5-4115-9876-47D1E85D2C62}">
      <dgm:prSet/>
      <dgm:spPr/>
      <dgm:t>
        <a:bodyPr/>
        <a:lstStyle/>
        <a:p>
          <a:endParaRPr lang="en-US"/>
        </a:p>
      </dgm:t>
    </dgm:pt>
    <dgm:pt modelId="{FC398A47-A4E1-48B6-8C30-CA36999F85D9}" type="pres">
      <dgm:prSet presAssocID="{F292A8D1-D26A-4E09-B123-D23F28BF9899}" presName="root" presStyleCnt="0">
        <dgm:presLayoutVars>
          <dgm:dir/>
          <dgm:resizeHandles val="exact"/>
        </dgm:presLayoutVars>
      </dgm:prSet>
      <dgm:spPr/>
    </dgm:pt>
    <dgm:pt modelId="{E10F9D49-E776-4936-938F-6AAC2ADADC2B}" type="pres">
      <dgm:prSet presAssocID="{166EB6F1-7DAF-4498-B908-17E5455B9566}" presName="compNode" presStyleCnt="0"/>
      <dgm:spPr/>
    </dgm:pt>
    <dgm:pt modelId="{D9C0DE9E-4EE6-4E30-87D1-88519BFA7CDD}" type="pres">
      <dgm:prSet presAssocID="{166EB6F1-7DAF-4498-B908-17E5455B956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dgeCopyright"/>
        </a:ext>
      </dgm:extLst>
    </dgm:pt>
    <dgm:pt modelId="{019B92A2-2599-47FF-92BA-C5B3688DC089}" type="pres">
      <dgm:prSet presAssocID="{166EB6F1-7DAF-4498-B908-17E5455B9566}" presName="iconSpace" presStyleCnt="0"/>
      <dgm:spPr/>
    </dgm:pt>
    <dgm:pt modelId="{E6C74F17-3B90-4460-B344-A4350F812E82}" type="pres">
      <dgm:prSet presAssocID="{166EB6F1-7DAF-4498-B908-17E5455B9566}" presName="parTx" presStyleLbl="revTx" presStyleIdx="0" presStyleCnt="6">
        <dgm:presLayoutVars>
          <dgm:chMax val="0"/>
          <dgm:chPref val="0"/>
        </dgm:presLayoutVars>
      </dgm:prSet>
      <dgm:spPr/>
    </dgm:pt>
    <dgm:pt modelId="{C7ED5582-79CB-4949-A662-B9B5C1F08E3C}" type="pres">
      <dgm:prSet presAssocID="{166EB6F1-7DAF-4498-B908-17E5455B9566}" presName="txSpace" presStyleCnt="0"/>
      <dgm:spPr/>
    </dgm:pt>
    <dgm:pt modelId="{A414BAEE-E3E7-422B-A245-993A0D43ECF2}" type="pres">
      <dgm:prSet presAssocID="{166EB6F1-7DAF-4498-B908-17E5455B9566}" presName="desTx" presStyleLbl="revTx" presStyleIdx="1" presStyleCnt="6">
        <dgm:presLayoutVars/>
      </dgm:prSet>
      <dgm:spPr/>
    </dgm:pt>
    <dgm:pt modelId="{497FE233-C758-4833-BE39-07B1D8D63673}" type="pres">
      <dgm:prSet presAssocID="{A4ED328F-E533-4938-B819-D81CDCAD33B0}" presName="sibTrans" presStyleCnt="0"/>
      <dgm:spPr/>
    </dgm:pt>
    <dgm:pt modelId="{C40C4BB6-9C3B-4846-91D1-9DA95D78391F}" type="pres">
      <dgm:prSet presAssocID="{5A80B0C2-BC97-410E-85A3-E74AC508D8FB}" presName="compNode" presStyleCnt="0"/>
      <dgm:spPr/>
    </dgm:pt>
    <dgm:pt modelId="{DAD6D77D-ADC5-477E-A095-0E0707ADB4CC}" type="pres">
      <dgm:prSet presAssocID="{5A80B0C2-BC97-410E-85A3-E74AC508D8F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7230EDFC-D9E1-4976-BED7-0C997C2F9D3C}" type="pres">
      <dgm:prSet presAssocID="{5A80B0C2-BC97-410E-85A3-E74AC508D8FB}" presName="iconSpace" presStyleCnt="0"/>
      <dgm:spPr/>
    </dgm:pt>
    <dgm:pt modelId="{9E028213-E17C-48E7-A84E-B7A46F138BD3}" type="pres">
      <dgm:prSet presAssocID="{5A80B0C2-BC97-410E-85A3-E74AC508D8FB}" presName="parTx" presStyleLbl="revTx" presStyleIdx="2" presStyleCnt="6">
        <dgm:presLayoutVars>
          <dgm:chMax val="0"/>
          <dgm:chPref val="0"/>
        </dgm:presLayoutVars>
      </dgm:prSet>
      <dgm:spPr/>
    </dgm:pt>
    <dgm:pt modelId="{2513CEDF-37F1-43ED-9725-205BD070A2C5}" type="pres">
      <dgm:prSet presAssocID="{5A80B0C2-BC97-410E-85A3-E74AC508D8FB}" presName="txSpace" presStyleCnt="0"/>
      <dgm:spPr/>
    </dgm:pt>
    <dgm:pt modelId="{465A2ED9-D073-4576-AD81-C57DA9CD2796}" type="pres">
      <dgm:prSet presAssocID="{5A80B0C2-BC97-410E-85A3-E74AC508D8FB}" presName="desTx" presStyleLbl="revTx" presStyleIdx="3" presStyleCnt="6">
        <dgm:presLayoutVars/>
      </dgm:prSet>
      <dgm:spPr/>
    </dgm:pt>
    <dgm:pt modelId="{F9347CBB-906E-481F-BBEA-780B0A776FF4}" type="pres">
      <dgm:prSet presAssocID="{C6E0CD2F-331D-4C1F-8AA4-12724505E492}" presName="sibTrans" presStyleCnt="0"/>
      <dgm:spPr/>
    </dgm:pt>
    <dgm:pt modelId="{BA9E50CC-4A90-45B8-ABEF-4B3745C9C991}" type="pres">
      <dgm:prSet presAssocID="{0BA92241-6FA1-4EF1-86BF-963C81C7AF0C}" presName="compNode" presStyleCnt="0"/>
      <dgm:spPr/>
    </dgm:pt>
    <dgm:pt modelId="{AB16F485-C896-4239-A987-C56B3A85146B}" type="pres">
      <dgm:prSet presAssocID="{0BA92241-6FA1-4EF1-86BF-963C81C7AF0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84139B0-2023-43D3-A57F-9C656EB53ED3}" type="pres">
      <dgm:prSet presAssocID="{0BA92241-6FA1-4EF1-86BF-963C81C7AF0C}" presName="iconSpace" presStyleCnt="0"/>
      <dgm:spPr/>
    </dgm:pt>
    <dgm:pt modelId="{60AD67A8-1AC5-48FA-918C-2D4E47922031}" type="pres">
      <dgm:prSet presAssocID="{0BA92241-6FA1-4EF1-86BF-963C81C7AF0C}" presName="parTx" presStyleLbl="revTx" presStyleIdx="4" presStyleCnt="6">
        <dgm:presLayoutVars>
          <dgm:chMax val="0"/>
          <dgm:chPref val="0"/>
        </dgm:presLayoutVars>
      </dgm:prSet>
      <dgm:spPr/>
    </dgm:pt>
    <dgm:pt modelId="{5EEA3D40-9BCC-4801-A0FD-5509A9E259C3}" type="pres">
      <dgm:prSet presAssocID="{0BA92241-6FA1-4EF1-86BF-963C81C7AF0C}" presName="txSpace" presStyleCnt="0"/>
      <dgm:spPr/>
    </dgm:pt>
    <dgm:pt modelId="{B44463EE-295C-4337-99F5-5F07D412B519}" type="pres">
      <dgm:prSet presAssocID="{0BA92241-6FA1-4EF1-86BF-963C81C7AF0C}" presName="desTx" presStyleLbl="revTx" presStyleIdx="5" presStyleCnt="6">
        <dgm:presLayoutVars/>
      </dgm:prSet>
      <dgm:spPr/>
    </dgm:pt>
  </dgm:ptLst>
  <dgm:cxnLst>
    <dgm:cxn modelId="{A0A7400C-AB40-4E25-98C8-EEFDCD1250AD}" type="presOf" srcId="{7CE76084-0480-4C38-B46C-CA19A2606811}" destId="{465A2ED9-D073-4576-AD81-C57DA9CD2796}" srcOrd="0" destOrd="2" presId="urn:microsoft.com/office/officeart/2018/2/layout/IconLabelDescriptionList"/>
    <dgm:cxn modelId="{01473D29-4F8D-4CED-8BF3-8613267FEB77}" type="presOf" srcId="{F292A8D1-D26A-4E09-B123-D23F28BF9899}" destId="{FC398A47-A4E1-48B6-8C30-CA36999F85D9}" srcOrd="0" destOrd="0" presId="urn:microsoft.com/office/officeart/2018/2/layout/IconLabelDescriptionList"/>
    <dgm:cxn modelId="{98BE9131-495B-4417-985F-9A3D098372C8}" type="presOf" srcId="{166EB6F1-7DAF-4498-B908-17E5455B9566}" destId="{E6C74F17-3B90-4460-B344-A4350F812E82}" srcOrd="0" destOrd="0" presId="urn:microsoft.com/office/officeart/2018/2/layout/IconLabelDescriptionList"/>
    <dgm:cxn modelId="{1115EE40-0ADD-4EBC-A7F5-30928A063DC7}" type="presOf" srcId="{C3B02FF8-0BBF-47A7-BC5A-D9617B922483}" destId="{465A2ED9-D073-4576-AD81-C57DA9CD2796}" srcOrd="0" destOrd="1" presId="urn:microsoft.com/office/officeart/2018/2/layout/IconLabelDescriptionList"/>
    <dgm:cxn modelId="{47394A52-6229-460C-ACB0-362868AB44DB}" srcId="{166EB6F1-7DAF-4498-B908-17E5455B9566}" destId="{E93F2EEF-509B-47DB-9967-FB41ABD9629D}" srcOrd="0" destOrd="0" parTransId="{A9E09CA3-F2D4-41D0-9536-6200DA55D257}" sibTransId="{B53AB3B4-4AA4-421C-B814-419575A493EA}"/>
    <dgm:cxn modelId="{E544D955-CB39-4F0D-BEEF-39670B88D750}" type="presOf" srcId="{0BA92241-6FA1-4EF1-86BF-963C81C7AF0C}" destId="{60AD67A8-1AC5-48FA-918C-2D4E47922031}" srcOrd="0" destOrd="0" presId="urn:microsoft.com/office/officeart/2018/2/layout/IconLabelDescriptionList"/>
    <dgm:cxn modelId="{02F2AE81-B8EC-4F05-8992-AF5A8AF858FF}" srcId="{F292A8D1-D26A-4E09-B123-D23F28BF9899}" destId="{166EB6F1-7DAF-4498-B908-17E5455B9566}" srcOrd="0" destOrd="0" parTransId="{27C22731-4201-4732-B0E6-F4E177BD6BFC}" sibTransId="{A4ED328F-E533-4938-B819-D81CDCAD33B0}"/>
    <dgm:cxn modelId="{DC2F688A-0D0B-4358-A6E3-55ABCAEFFA73}" srcId="{F292A8D1-D26A-4E09-B123-D23F28BF9899}" destId="{0BA92241-6FA1-4EF1-86BF-963C81C7AF0C}" srcOrd="2" destOrd="0" parTransId="{A9C9BE3E-FF34-4460-8535-28E4B6CEAD11}" sibTransId="{D1CBCA4D-9710-4844-8E85-18BD3276514D}"/>
    <dgm:cxn modelId="{3A3D3D8B-9368-4C65-B34B-C4C34CB39F22}" srcId="{5A80B0C2-BC97-410E-85A3-E74AC508D8FB}" destId="{89CF5E18-9DD6-47EA-A839-8ABEC7639A19}" srcOrd="0" destOrd="0" parTransId="{58DBFE94-7B9A-4994-A7AE-C843F3B7B478}" sibTransId="{D84F97C0-38C5-4273-8E6F-0525082B0B48}"/>
    <dgm:cxn modelId="{168B399B-3704-4BD2-AF91-7C12D3EB1223}" type="presOf" srcId="{6D3C5B21-0E2F-498D-8E92-DEB49E9FAEE6}" destId="{B44463EE-295C-4337-99F5-5F07D412B519}" srcOrd="0" destOrd="0" presId="urn:microsoft.com/office/officeart/2018/2/layout/IconLabelDescriptionList"/>
    <dgm:cxn modelId="{F4C9629E-ED7C-43C2-BE7F-3CA40819073D}" type="presOf" srcId="{E93F2EEF-509B-47DB-9967-FB41ABD9629D}" destId="{A414BAEE-E3E7-422B-A245-993A0D43ECF2}" srcOrd="0" destOrd="0" presId="urn:microsoft.com/office/officeart/2018/2/layout/IconLabelDescriptionList"/>
    <dgm:cxn modelId="{0615D8AD-F9AA-4591-9654-C8696F493DD4}" srcId="{F292A8D1-D26A-4E09-B123-D23F28BF9899}" destId="{5A80B0C2-BC97-410E-85A3-E74AC508D8FB}" srcOrd="1" destOrd="0" parTransId="{3AF3E603-DC98-425B-978F-0C91A290B4E7}" sibTransId="{C6E0CD2F-331D-4C1F-8AA4-12724505E492}"/>
    <dgm:cxn modelId="{086375C0-3EF5-4115-9876-47D1E85D2C62}" srcId="{0BA92241-6FA1-4EF1-86BF-963C81C7AF0C}" destId="{B615FBB5-F815-4C51-93F3-19481FB06626}" srcOrd="1" destOrd="0" parTransId="{301FBE8F-DFFE-4479-95EF-C2818B73D16A}" sibTransId="{65E057AD-CDCD-48CD-AE50-B1332EDAD7DD}"/>
    <dgm:cxn modelId="{F38106C8-FAD7-4F80-888E-9EBA9387C522}" type="presOf" srcId="{B615FBB5-F815-4C51-93F3-19481FB06626}" destId="{B44463EE-295C-4337-99F5-5F07D412B519}" srcOrd="0" destOrd="1" presId="urn:microsoft.com/office/officeart/2018/2/layout/IconLabelDescriptionList"/>
    <dgm:cxn modelId="{2975BCCD-2015-42DC-BBEE-2BF0C38D0456}" type="presOf" srcId="{89CF5E18-9DD6-47EA-A839-8ABEC7639A19}" destId="{465A2ED9-D073-4576-AD81-C57DA9CD2796}" srcOrd="0" destOrd="0" presId="urn:microsoft.com/office/officeart/2018/2/layout/IconLabelDescriptionList"/>
    <dgm:cxn modelId="{7C6946E4-D37F-4619-9419-B61E318ACB26}" srcId="{5A80B0C2-BC97-410E-85A3-E74AC508D8FB}" destId="{7CE76084-0480-4C38-B46C-CA19A2606811}" srcOrd="2" destOrd="0" parTransId="{99C57717-75BE-4946-9349-1EACB2CCC7AF}" sibTransId="{7ADF7801-0778-4D03-9CA1-4F22F6086B5A}"/>
    <dgm:cxn modelId="{6EC775E4-0CA9-4755-8496-2565B2154848}" type="presOf" srcId="{5A80B0C2-BC97-410E-85A3-E74AC508D8FB}" destId="{9E028213-E17C-48E7-A84E-B7A46F138BD3}" srcOrd="0" destOrd="0" presId="urn:microsoft.com/office/officeart/2018/2/layout/IconLabelDescriptionList"/>
    <dgm:cxn modelId="{D57318E6-B7D3-4C58-91E1-1633EB4F229C}" srcId="{5A80B0C2-BC97-410E-85A3-E74AC508D8FB}" destId="{C3B02FF8-0BBF-47A7-BC5A-D9617B922483}" srcOrd="1" destOrd="0" parTransId="{A9B39AB4-C547-4428-A45F-DC0A0B7A4EE7}" sibTransId="{222E0BD7-DB38-4817-A84E-93DDEC936F8C}"/>
    <dgm:cxn modelId="{1291D9E8-2978-4353-AC0E-3B3107D30108}" srcId="{0BA92241-6FA1-4EF1-86BF-963C81C7AF0C}" destId="{6D3C5B21-0E2F-498D-8E92-DEB49E9FAEE6}" srcOrd="0" destOrd="0" parTransId="{D4D40027-31F8-416C-AD30-794E76151B43}" sibTransId="{1516816F-8CB9-4A59-BD73-EB7EEF0C3B90}"/>
    <dgm:cxn modelId="{F59A68AC-D495-4F13-8B8A-2B06C8BD8B3A}" type="presParOf" srcId="{FC398A47-A4E1-48B6-8C30-CA36999F85D9}" destId="{E10F9D49-E776-4936-938F-6AAC2ADADC2B}" srcOrd="0" destOrd="0" presId="urn:microsoft.com/office/officeart/2018/2/layout/IconLabelDescriptionList"/>
    <dgm:cxn modelId="{7A419D7C-4182-463D-8D42-425E2D74C79F}" type="presParOf" srcId="{E10F9D49-E776-4936-938F-6AAC2ADADC2B}" destId="{D9C0DE9E-4EE6-4E30-87D1-88519BFA7CDD}" srcOrd="0" destOrd="0" presId="urn:microsoft.com/office/officeart/2018/2/layout/IconLabelDescriptionList"/>
    <dgm:cxn modelId="{4D28EEAF-8955-4DD2-BF2D-FE783DC8C7A0}" type="presParOf" srcId="{E10F9D49-E776-4936-938F-6AAC2ADADC2B}" destId="{019B92A2-2599-47FF-92BA-C5B3688DC089}" srcOrd="1" destOrd="0" presId="urn:microsoft.com/office/officeart/2018/2/layout/IconLabelDescriptionList"/>
    <dgm:cxn modelId="{82D36F85-B188-496C-BAD3-562E675F4C04}" type="presParOf" srcId="{E10F9D49-E776-4936-938F-6AAC2ADADC2B}" destId="{E6C74F17-3B90-4460-B344-A4350F812E82}" srcOrd="2" destOrd="0" presId="urn:microsoft.com/office/officeart/2018/2/layout/IconLabelDescriptionList"/>
    <dgm:cxn modelId="{7221E6A7-9F08-4DD6-92CC-17109069BBEB}" type="presParOf" srcId="{E10F9D49-E776-4936-938F-6AAC2ADADC2B}" destId="{C7ED5582-79CB-4949-A662-B9B5C1F08E3C}" srcOrd="3" destOrd="0" presId="urn:microsoft.com/office/officeart/2018/2/layout/IconLabelDescriptionList"/>
    <dgm:cxn modelId="{507E3E9C-062B-4BE1-A5BE-DD22F2BA6682}" type="presParOf" srcId="{E10F9D49-E776-4936-938F-6AAC2ADADC2B}" destId="{A414BAEE-E3E7-422B-A245-993A0D43ECF2}" srcOrd="4" destOrd="0" presId="urn:microsoft.com/office/officeart/2018/2/layout/IconLabelDescriptionList"/>
    <dgm:cxn modelId="{971A1679-0670-4ECF-90E0-5EEB80817848}" type="presParOf" srcId="{FC398A47-A4E1-48B6-8C30-CA36999F85D9}" destId="{497FE233-C758-4833-BE39-07B1D8D63673}" srcOrd="1" destOrd="0" presId="urn:microsoft.com/office/officeart/2018/2/layout/IconLabelDescriptionList"/>
    <dgm:cxn modelId="{BA1C1E76-E8EE-47C0-A672-6FC56E52C619}" type="presParOf" srcId="{FC398A47-A4E1-48B6-8C30-CA36999F85D9}" destId="{C40C4BB6-9C3B-4846-91D1-9DA95D78391F}" srcOrd="2" destOrd="0" presId="urn:microsoft.com/office/officeart/2018/2/layout/IconLabelDescriptionList"/>
    <dgm:cxn modelId="{8664720D-516B-41F7-83C0-0924DEB57006}" type="presParOf" srcId="{C40C4BB6-9C3B-4846-91D1-9DA95D78391F}" destId="{DAD6D77D-ADC5-477E-A095-0E0707ADB4CC}" srcOrd="0" destOrd="0" presId="urn:microsoft.com/office/officeart/2018/2/layout/IconLabelDescriptionList"/>
    <dgm:cxn modelId="{5F616518-E20F-405C-8430-08B351EC4FB6}" type="presParOf" srcId="{C40C4BB6-9C3B-4846-91D1-9DA95D78391F}" destId="{7230EDFC-D9E1-4976-BED7-0C997C2F9D3C}" srcOrd="1" destOrd="0" presId="urn:microsoft.com/office/officeart/2018/2/layout/IconLabelDescriptionList"/>
    <dgm:cxn modelId="{8C3A2396-93C0-436F-A0CB-4100454F0386}" type="presParOf" srcId="{C40C4BB6-9C3B-4846-91D1-9DA95D78391F}" destId="{9E028213-E17C-48E7-A84E-B7A46F138BD3}" srcOrd="2" destOrd="0" presId="urn:microsoft.com/office/officeart/2018/2/layout/IconLabelDescriptionList"/>
    <dgm:cxn modelId="{8CFAF9B5-1512-47DB-9854-9D1328B612C0}" type="presParOf" srcId="{C40C4BB6-9C3B-4846-91D1-9DA95D78391F}" destId="{2513CEDF-37F1-43ED-9725-205BD070A2C5}" srcOrd="3" destOrd="0" presId="urn:microsoft.com/office/officeart/2018/2/layout/IconLabelDescriptionList"/>
    <dgm:cxn modelId="{37636127-BF2E-4F78-9039-A9D9B8F3307E}" type="presParOf" srcId="{C40C4BB6-9C3B-4846-91D1-9DA95D78391F}" destId="{465A2ED9-D073-4576-AD81-C57DA9CD2796}" srcOrd="4" destOrd="0" presId="urn:microsoft.com/office/officeart/2018/2/layout/IconLabelDescriptionList"/>
    <dgm:cxn modelId="{B94220A0-28B9-4852-89A7-6B04DB183A21}" type="presParOf" srcId="{FC398A47-A4E1-48B6-8C30-CA36999F85D9}" destId="{F9347CBB-906E-481F-BBEA-780B0A776FF4}" srcOrd="3" destOrd="0" presId="urn:microsoft.com/office/officeart/2018/2/layout/IconLabelDescriptionList"/>
    <dgm:cxn modelId="{45DFFB2B-A5A2-45D8-B2DE-E2EEAC85D724}" type="presParOf" srcId="{FC398A47-A4E1-48B6-8C30-CA36999F85D9}" destId="{BA9E50CC-4A90-45B8-ABEF-4B3745C9C991}" srcOrd="4" destOrd="0" presId="urn:microsoft.com/office/officeart/2018/2/layout/IconLabelDescriptionList"/>
    <dgm:cxn modelId="{9AA9EB41-B583-4F83-A03C-00B7603C2F90}" type="presParOf" srcId="{BA9E50CC-4A90-45B8-ABEF-4B3745C9C991}" destId="{AB16F485-C896-4239-A987-C56B3A85146B}" srcOrd="0" destOrd="0" presId="urn:microsoft.com/office/officeart/2018/2/layout/IconLabelDescriptionList"/>
    <dgm:cxn modelId="{6B24A4DD-0530-4A62-A9FD-506E796F6BEE}" type="presParOf" srcId="{BA9E50CC-4A90-45B8-ABEF-4B3745C9C991}" destId="{C84139B0-2023-43D3-A57F-9C656EB53ED3}" srcOrd="1" destOrd="0" presId="urn:microsoft.com/office/officeart/2018/2/layout/IconLabelDescriptionList"/>
    <dgm:cxn modelId="{1AF46887-3B3A-49A3-BDC4-8919A4D4D37D}" type="presParOf" srcId="{BA9E50CC-4A90-45B8-ABEF-4B3745C9C991}" destId="{60AD67A8-1AC5-48FA-918C-2D4E47922031}" srcOrd="2" destOrd="0" presId="urn:microsoft.com/office/officeart/2018/2/layout/IconLabelDescriptionList"/>
    <dgm:cxn modelId="{0540BB89-0181-4427-BE07-83EA3D9EE3D6}" type="presParOf" srcId="{BA9E50CC-4A90-45B8-ABEF-4B3745C9C991}" destId="{5EEA3D40-9BCC-4801-A0FD-5509A9E259C3}" srcOrd="3" destOrd="0" presId="urn:microsoft.com/office/officeart/2018/2/layout/IconLabelDescriptionList"/>
    <dgm:cxn modelId="{85E58205-9824-43C6-8AE6-4D9F62C7BB11}" type="presParOf" srcId="{BA9E50CC-4A90-45B8-ABEF-4B3745C9C991}" destId="{B44463EE-295C-4337-99F5-5F07D412B51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54F061-B9B1-4D08-BB2C-B4EEBB3220E9}">
      <dsp:nvSpPr>
        <dsp:cNvPr id="0" name=""/>
        <dsp:cNvSpPr/>
      </dsp:nvSpPr>
      <dsp:spPr>
        <a:xfrm>
          <a:off x="4985" y="302382"/>
          <a:ext cx="1049835" cy="10498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3AF50-2671-4629-B664-0CF4A5CB53F3}">
      <dsp:nvSpPr>
        <dsp:cNvPr id="0" name=""/>
        <dsp:cNvSpPr/>
      </dsp:nvSpPr>
      <dsp:spPr>
        <a:xfrm>
          <a:off x="4985" y="1489015"/>
          <a:ext cx="2999531" cy="961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Super Political Action Committees (‘PACs’) had their rights strengthened by recent court decisions</a:t>
          </a:r>
        </a:p>
      </dsp:txBody>
      <dsp:txXfrm>
        <a:off x="4985" y="1489015"/>
        <a:ext cx="2999531" cy="961875"/>
      </dsp:txXfrm>
    </dsp:sp>
    <dsp:sp modelId="{2E3300F6-BAB4-459D-9865-E6861F136A26}">
      <dsp:nvSpPr>
        <dsp:cNvPr id="0" name=""/>
        <dsp:cNvSpPr/>
      </dsp:nvSpPr>
      <dsp:spPr>
        <a:xfrm>
          <a:off x="4985" y="2514516"/>
          <a:ext cx="2999531" cy="969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They are entities which can spend </a:t>
          </a:r>
          <a:r>
            <a:rPr lang="en-US" sz="1100" b="1" u="sng" kern="1200" dirty="0"/>
            <a:t>unlimited</a:t>
          </a:r>
          <a:r>
            <a:rPr lang="en-US" sz="1100" kern="1200" dirty="0"/>
            <a:t> amounts of money to influence elections provided they are not in direct contact with an official campaign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i.e. radio/tv/social media advertisements, free swag that they give out, etc.</a:t>
          </a:r>
        </a:p>
      </dsp:txBody>
      <dsp:txXfrm>
        <a:off x="4985" y="2514516"/>
        <a:ext cx="2999531" cy="969180"/>
      </dsp:txXfrm>
    </dsp:sp>
    <dsp:sp modelId="{4A488C74-0BA5-4955-8F5A-D0ED4BCAA13C}">
      <dsp:nvSpPr>
        <dsp:cNvPr id="0" name=""/>
        <dsp:cNvSpPr/>
      </dsp:nvSpPr>
      <dsp:spPr>
        <a:xfrm>
          <a:off x="3529434" y="302382"/>
          <a:ext cx="1049835" cy="10498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7F75CD-38F1-4669-AF9B-3B5DC9575548}">
      <dsp:nvSpPr>
        <dsp:cNvPr id="0" name=""/>
        <dsp:cNvSpPr/>
      </dsp:nvSpPr>
      <dsp:spPr>
        <a:xfrm>
          <a:off x="3529434" y="1489015"/>
          <a:ext cx="2999531" cy="961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In the 2016 election Super PAC spending was astronomically high</a:t>
          </a:r>
        </a:p>
      </dsp:txBody>
      <dsp:txXfrm>
        <a:off x="3529434" y="1489015"/>
        <a:ext cx="2999531" cy="961875"/>
      </dsp:txXfrm>
    </dsp:sp>
    <dsp:sp modelId="{A8B2DD29-D404-4E31-8EBE-4051E554D37C}">
      <dsp:nvSpPr>
        <dsp:cNvPr id="0" name=""/>
        <dsp:cNvSpPr/>
      </dsp:nvSpPr>
      <dsp:spPr>
        <a:xfrm>
          <a:off x="3529434" y="2514516"/>
          <a:ext cx="2999531" cy="969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5877C0-3D68-43C8-9BBC-E5EEF1623B3C}">
      <dsp:nvSpPr>
        <dsp:cNvPr id="0" name=""/>
        <dsp:cNvSpPr/>
      </dsp:nvSpPr>
      <dsp:spPr>
        <a:xfrm>
          <a:off x="7053883" y="302382"/>
          <a:ext cx="1049835" cy="10498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D1D382-6CBF-4493-B532-E1CECD587E22}">
      <dsp:nvSpPr>
        <dsp:cNvPr id="0" name=""/>
        <dsp:cNvSpPr/>
      </dsp:nvSpPr>
      <dsp:spPr>
        <a:xfrm>
          <a:off x="7053883" y="1489015"/>
          <a:ext cx="2999531" cy="961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For this project I analyzed what, if any, impact donations to Super PACs by individuals in the state of Ohio had on the presidential election results in that state.</a:t>
          </a:r>
        </a:p>
      </dsp:txBody>
      <dsp:txXfrm>
        <a:off x="7053883" y="1489015"/>
        <a:ext cx="2999531" cy="961875"/>
      </dsp:txXfrm>
    </dsp:sp>
    <dsp:sp modelId="{75D95711-9212-4F35-800E-CD93382B657D}">
      <dsp:nvSpPr>
        <dsp:cNvPr id="0" name=""/>
        <dsp:cNvSpPr/>
      </dsp:nvSpPr>
      <dsp:spPr>
        <a:xfrm>
          <a:off x="7053883" y="2514516"/>
          <a:ext cx="2999531" cy="969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800BD1-033E-4037-B18B-B601C0E04C21}">
      <dsp:nvSpPr>
        <dsp:cNvPr id="0" name=""/>
        <dsp:cNvSpPr/>
      </dsp:nvSpPr>
      <dsp:spPr>
        <a:xfrm>
          <a:off x="6040" y="759996"/>
          <a:ext cx="1888405" cy="226608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533" tIns="0" rIns="186533" bIns="33020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100" kern="1200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Federal Election Commission Data </a:t>
          </a:r>
          <a:r>
            <a:rPr lang="en-US" sz="1100" kern="1200" dirty="0"/>
            <a:t>on Individual Super PAC donations (csv)</a:t>
          </a:r>
        </a:p>
        <a:p>
          <a:pPr marL="57150" lvl="1" indent="-57150" algn="l" defTabSz="4000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Matched this with county data using the uszipcode library</a:t>
          </a:r>
        </a:p>
      </dsp:txBody>
      <dsp:txXfrm>
        <a:off x="6040" y="1666431"/>
        <a:ext cx="1888405" cy="1359652"/>
      </dsp:txXfrm>
    </dsp:sp>
    <dsp:sp modelId="{B5907B21-DD21-48D3-99F7-202B5C5824DD}">
      <dsp:nvSpPr>
        <dsp:cNvPr id="0" name=""/>
        <dsp:cNvSpPr/>
      </dsp:nvSpPr>
      <dsp:spPr>
        <a:xfrm>
          <a:off x="6040" y="759996"/>
          <a:ext cx="1888405" cy="906434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533" tIns="165100" rIns="186533" bIns="16510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01</a:t>
          </a:r>
        </a:p>
      </dsp:txBody>
      <dsp:txXfrm>
        <a:off x="6040" y="759996"/>
        <a:ext cx="1888405" cy="906434"/>
      </dsp:txXfrm>
    </dsp:sp>
    <dsp:sp modelId="{57C5AD90-04E2-419B-85EF-1CEE7EB9F333}">
      <dsp:nvSpPr>
        <dsp:cNvPr id="0" name=""/>
        <dsp:cNvSpPr/>
      </dsp:nvSpPr>
      <dsp:spPr>
        <a:xfrm>
          <a:off x="2045519" y="759996"/>
          <a:ext cx="1888405" cy="2266086"/>
        </a:xfrm>
        <a:prstGeom prst="rect">
          <a:avLst/>
        </a:prstGeom>
        <a:solidFill>
          <a:schemeClr val="accent5">
            <a:hueOff val="373514"/>
            <a:satOff val="1537"/>
            <a:lumOff val="-196"/>
            <a:alphaOff val="0"/>
          </a:schemeClr>
        </a:solidFill>
        <a:ln w="15875" cap="flat" cmpd="sng" algn="ctr">
          <a:solidFill>
            <a:schemeClr val="accent5">
              <a:hueOff val="373514"/>
              <a:satOff val="1537"/>
              <a:lumOff val="-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533" tIns="0" rIns="186533" bIns="33020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100" kern="1200" dirty="0">
              <a:solidFill>
                <a:schemeClr val="tx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Ohio Secretary of State </a:t>
          </a:r>
          <a:r>
            <a:rPr lang="en-US" sz="1100" kern="1200" dirty="0"/>
            <a:t>- Presidential Election Results by County (csv)</a:t>
          </a:r>
        </a:p>
      </dsp:txBody>
      <dsp:txXfrm>
        <a:off x="2045519" y="1666431"/>
        <a:ext cx="1888405" cy="1359652"/>
      </dsp:txXfrm>
    </dsp:sp>
    <dsp:sp modelId="{1109CFF7-CECC-46A0-B892-3555BE6E57B7}">
      <dsp:nvSpPr>
        <dsp:cNvPr id="0" name=""/>
        <dsp:cNvSpPr/>
      </dsp:nvSpPr>
      <dsp:spPr>
        <a:xfrm>
          <a:off x="2045519" y="759996"/>
          <a:ext cx="1888405" cy="906434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533" tIns="165100" rIns="186533" bIns="16510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02</a:t>
          </a:r>
        </a:p>
      </dsp:txBody>
      <dsp:txXfrm>
        <a:off x="2045519" y="759996"/>
        <a:ext cx="1888405" cy="906434"/>
      </dsp:txXfrm>
    </dsp:sp>
    <dsp:sp modelId="{7B6F00A0-13FC-4CFD-AC65-5DA8F95DF8F5}">
      <dsp:nvSpPr>
        <dsp:cNvPr id="0" name=""/>
        <dsp:cNvSpPr/>
      </dsp:nvSpPr>
      <dsp:spPr>
        <a:xfrm>
          <a:off x="4084997" y="759996"/>
          <a:ext cx="1888405" cy="2266086"/>
        </a:xfrm>
        <a:prstGeom prst="rect">
          <a:avLst/>
        </a:prstGeom>
        <a:solidFill>
          <a:schemeClr val="accent5">
            <a:hueOff val="747028"/>
            <a:satOff val="3075"/>
            <a:lumOff val="-392"/>
            <a:alphaOff val="0"/>
          </a:schemeClr>
        </a:solidFill>
        <a:ln w="15875" cap="flat" cmpd="sng" algn="ctr">
          <a:solidFill>
            <a:schemeClr val="accent5">
              <a:hueOff val="747028"/>
              <a:satOff val="3075"/>
              <a:lumOff val="-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533" tIns="0" rIns="186533" bIns="33020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100" kern="1200" dirty="0">
              <a:solidFill>
                <a:schemeClr val="tx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OpenSecrets.org - </a:t>
          </a:r>
          <a:r>
            <a:rPr lang="en-US" sz="1100" kern="1200" dirty="0"/>
            <a:t>Super PAC viewpoints (liberal/conservative) (web scraping)</a:t>
          </a:r>
        </a:p>
      </dsp:txBody>
      <dsp:txXfrm>
        <a:off x="4084997" y="1666431"/>
        <a:ext cx="1888405" cy="1359652"/>
      </dsp:txXfrm>
    </dsp:sp>
    <dsp:sp modelId="{A611D218-C03B-4710-BCC9-6A29C48D7977}">
      <dsp:nvSpPr>
        <dsp:cNvPr id="0" name=""/>
        <dsp:cNvSpPr/>
      </dsp:nvSpPr>
      <dsp:spPr>
        <a:xfrm>
          <a:off x="4084997" y="759996"/>
          <a:ext cx="1888405" cy="906434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533" tIns="165100" rIns="186533" bIns="16510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03</a:t>
          </a:r>
        </a:p>
      </dsp:txBody>
      <dsp:txXfrm>
        <a:off x="4084997" y="759996"/>
        <a:ext cx="1888405" cy="906434"/>
      </dsp:txXfrm>
    </dsp:sp>
    <dsp:sp modelId="{D2EDCFF2-7E22-4E49-8EDA-309CD189EA09}">
      <dsp:nvSpPr>
        <dsp:cNvPr id="0" name=""/>
        <dsp:cNvSpPr/>
      </dsp:nvSpPr>
      <dsp:spPr>
        <a:xfrm>
          <a:off x="6124475" y="759996"/>
          <a:ext cx="1888405" cy="2266086"/>
        </a:xfrm>
        <a:prstGeom prst="rect">
          <a:avLst/>
        </a:prstGeom>
        <a:solidFill>
          <a:schemeClr val="accent5">
            <a:hueOff val="1120541"/>
            <a:satOff val="4612"/>
            <a:lumOff val="-589"/>
            <a:alphaOff val="0"/>
          </a:schemeClr>
        </a:solidFill>
        <a:ln w="15875" cap="flat" cmpd="sng" algn="ctr">
          <a:solidFill>
            <a:schemeClr val="accent5">
              <a:hueOff val="1120541"/>
              <a:satOff val="4612"/>
              <a:lumOff val="-5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533" tIns="0" rIns="18653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6124475" y="1666431"/>
        <a:ext cx="1888405" cy="1359652"/>
      </dsp:txXfrm>
    </dsp:sp>
    <dsp:sp modelId="{295D3909-EE9F-48B3-8F02-38FA8B5EDB45}">
      <dsp:nvSpPr>
        <dsp:cNvPr id="0" name=""/>
        <dsp:cNvSpPr/>
      </dsp:nvSpPr>
      <dsp:spPr>
        <a:xfrm>
          <a:off x="6124475" y="759996"/>
          <a:ext cx="1888405" cy="906434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533" tIns="165100" rIns="186533" bIns="16510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04</a:t>
          </a:r>
        </a:p>
      </dsp:txBody>
      <dsp:txXfrm>
        <a:off x="6124475" y="759996"/>
        <a:ext cx="1888405" cy="906434"/>
      </dsp:txXfrm>
    </dsp:sp>
    <dsp:sp modelId="{CEC17864-D0B7-46A8-B61A-A90CAC96C69B}">
      <dsp:nvSpPr>
        <dsp:cNvPr id="0" name=""/>
        <dsp:cNvSpPr/>
      </dsp:nvSpPr>
      <dsp:spPr>
        <a:xfrm>
          <a:off x="8163953" y="759996"/>
          <a:ext cx="1888405" cy="2266086"/>
        </a:xfrm>
        <a:prstGeom prst="rect">
          <a:avLst/>
        </a:prstGeom>
        <a:solidFill>
          <a:schemeClr val="accent5">
            <a:hueOff val="1494055"/>
            <a:satOff val="6150"/>
            <a:lumOff val="-785"/>
            <a:alphaOff val="0"/>
          </a:schemeClr>
        </a:solidFill>
        <a:ln w="15875" cap="flat" cmpd="sng" algn="ctr">
          <a:solidFill>
            <a:schemeClr val="accent5">
              <a:hueOff val="1494055"/>
              <a:satOff val="6150"/>
              <a:lumOff val="-7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533" tIns="0" rIns="18653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8163953" y="1666431"/>
        <a:ext cx="1888405" cy="1359652"/>
      </dsp:txXfrm>
    </dsp:sp>
    <dsp:sp modelId="{80EAE5E3-7E51-498A-9E7F-FD4ED2AECE6A}">
      <dsp:nvSpPr>
        <dsp:cNvPr id="0" name=""/>
        <dsp:cNvSpPr/>
      </dsp:nvSpPr>
      <dsp:spPr>
        <a:xfrm>
          <a:off x="8163953" y="759996"/>
          <a:ext cx="1888405" cy="906434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533" tIns="165100" rIns="186533" bIns="16510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100" kern="1200" dirty="0"/>
        </a:p>
      </dsp:txBody>
      <dsp:txXfrm>
        <a:off x="8163953" y="759996"/>
        <a:ext cx="1888405" cy="9064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C0DE9E-4EE6-4E30-87D1-88519BFA7CDD}">
      <dsp:nvSpPr>
        <dsp:cNvPr id="0" name=""/>
        <dsp:cNvSpPr/>
      </dsp:nvSpPr>
      <dsp:spPr>
        <a:xfrm>
          <a:off x="4985" y="363520"/>
          <a:ext cx="1049835" cy="10498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C74F17-3B90-4460-B344-A4350F812E82}">
      <dsp:nvSpPr>
        <dsp:cNvPr id="0" name=""/>
        <dsp:cNvSpPr/>
      </dsp:nvSpPr>
      <dsp:spPr>
        <a:xfrm>
          <a:off x="4985" y="1544895"/>
          <a:ext cx="2999531" cy="773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Copyrights</a:t>
          </a:r>
        </a:p>
      </dsp:txBody>
      <dsp:txXfrm>
        <a:off x="4985" y="1544895"/>
        <a:ext cx="2999531" cy="773316"/>
      </dsp:txXfrm>
    </dsp:sp>
    <dsp:sp modelId="{A414BAEE-E3E7-422B-A245-993A0D43ECF2}">
      <dsp:nvSpPr>
        <dsp:cNvPr id="0" name=""/>
        <dsp:cNvSpPr/>
      </dsp:nvSpPr>
      <dsp:spPr>
        <a:xfrm>
          <a:off x="4985" y="2379392"/>
          <a:ext cx="2999531" cy="1043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Found a different source of information</a:t>
          </a:r>
        </a:p>
      </dsp:txBody>
      <dsp:txXfrm>
        <a:off x="4985" y="2379392"/>
        <a:ext cx="2999531" cy="1043167"/>
      </dsp:txXfrm>
    </dsp:sp>
    <dsp:sp modelId="{DAD6D77D-ADC5-477E-A095-0E0707ADB4CC}">
      <dsp:nvSpPr>
        <dsp:cNvPr id="0" name=""/>
        <dsp:cNvSpPr/>
      </dsp:nvSpPr>
      <dsp:spPr>
        <a:xfrm>
          <a:off x="3529434" y="363520"/>
          <a:ext cx="1049835" cy="10498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028213-E17C-48E7-A84E-B7A46F138BD3}">
      <dsp:nvSpPr>
        <dsp:cNvPr id="0" name=""/>
        <dsp:cNvSpPr/>
      </dsp:nvSpPr>
      <dsp:spPr>
        <a:xfrm>
          <a:off x="3529434" y="1544895"/>
          <a:ext cx="2999531" cy="773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Planned to use Selenium and Beautiful Soup to web scrape, but my browser’s firewall blocked my access to web scrape</a:t>
          </a:r>
        </a:p>
      </dsp:txBody>
      <dsp:txXfrm>
        <a:off x="3529434" y="1544895"/>
        <a:ext cx="2999531" cy="773316"/>
      </dsp:txXfrm>
    </dsp:sp>
    <dsp:sp modelId="{465A2ED9-D073-4576-AD81-C57DA9CD2796}">
      <dsp:nvSpPr>
        <dsp:cNvPr id="0" name=""/>
        <dsp:cNvSpPr/>
      </dsp:nvSpPr>
      <dsp:spPr>
        <a:xfrm>
          <a:off x="3529434" y="2379392"/>
          <a:ext cx="2999531" cy="1043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Changed my firewall access, but then my browser was not as up to date as the driver for web scraping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Updated my browser, still did not work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Found a different way using the requests library </a:t>
          </a:r>
        </a:p>
      </dsp:txBody>
      <dsp:txXfrm>
        <a:off x="3529434" y="2379392"/>
        <a:ext cx="2999531" cy="1043167"/>
      </dsp:txXfrm>
    </dsp:sp>
    <dsp:sp modelId="{AB16F485-C896-4239-A987-C56B3A85146B}">
      <dsp:nvSpPr>
        <dsp:cNvPr id="0" name=""/>
        <dsp:cNvSpPr/>
      </dsp:nvSpPr>
      <dsp:spPr>
        <a:xfrm>
          <a:off x="7053883" y="363520"/>
          <a:ext cx="1049835" cy="10498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AD67A8-1AC5-48FA-918C-2D4E47922031}">
      <dsp:nvSpPr>
        <dsp:cNvPr id="0" name=""/>
        <dsp:cNvSpPr/>
      </dsp:nvSpPr>
      <dsp:spPr>
        <a:xfrm>
          <a:off x="7053883" y="1544895"/>
          <a:ext cx="2999531" cy="773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Planned to use geopy nominatim to get the county information but it kept timing out</a:t>
          </a:r>
        </a:p>
      </dsp:txBody>
      <dsp:txXfrm>
        <a:off x="7053883" y="1544895"/>
        <a:ext cx="2999531" cy="773316"/>
      </dsp:txXfrm>
    </dsp:sp>
    <dsp:sp modelId="{B44463EE-295C-4337-99F5-5F07D412B519}">
      <dsp:nvSpPr>
        <dsp:cNvPr id="0" name=""/>
        <dsp:cNvSpPr/>
      </dsp:nvSpPr>
      <dsp:spPr>
        <a:xfrm>
          <a:off x="7053883" y="2379392"/>
          <a:ext cx="2999531" cy="1043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Found another way to get it using a google api, but that was not free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Eventually found another method, using pypl’s uszipcode library</a:t>
          </a:r>
        </a:p>
      </dsp:txBody>
      <dsp:txXfrm>
        <a:off x="7053883" y="2379392"/>
        <a:ext cx="2999531" cy="10431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474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12/14/2019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73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12/14/2019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453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12/14/2019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889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12/14/2019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57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12/14/2019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67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12/14/2019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375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12/14/2019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2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12/14/2019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467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136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34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764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82" r:id="rId5"/>
    <p:sldLayoutId id="2147483676" r:id="rId6"/>
    <p:sldLayoutId id="2147483677" r:id="rId7"/>
    <p:sldLayoutId id="2147483678" r:id="rId8"/>
    <p:sldLayoutId id="2147483681" r:id="rId9"/>
    <p:sldLayoutId id="2147483679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lotly/datasets/blob/master/geojson-counties-fips.json" TargetMode="External"/><Relationship Id="rId3" Type="http://schemas.openxmlformats.org/officeDocument/2006/relationships/diagramLayout" Target="../diagrams/layout2.xml"/><Relationship Id="rId7" Type="http://schemas.openxmlformats.org/officeDocument/2006/relationships/hyperlink" Target="https://www.nrcs.usda.gov/wps/portal/nrcs/detail/national/home/?cid=nrcs143_013697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E96F8F-4CD0-4AFA-8CB9-C492B671DC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67" b="12164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B6EDCD-9F92-455D-899E-C27197E8E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 fontScale="90000"/>
          </a:bodyPr>
          <a:lstStyle/>
          <a:p>
            <a:r>
              <a:rPr lang="en-US" sz="3400" dirty="0">
                <a:solidFill>
                  <a:schemeClr val="tx1"/>
                </a:solidFill>
              </a:rPr>
              <a:t>Swing State Super PAC Donations: Ohio - 2016 Presidential Election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13F29F-B34F-453F-99DC-D80C6522AE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000" dirty="0"/>
              <a:t>By Rachel Ward</a:t>
            </a:r>
          </a:p>
          <a:p>
            <a:pPr>
              <a:lnSpc>
                <a:spcPct val="110000"/>
              </a:lnSpc>
            </a:pPr>
            <a:r>
              <a:rPr lang="en-US" sz="1000" dirty="0"/>
              <a:t>DAV 5400 – Final Project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64942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0EEA4-BD45-4BCA-8D8D-09B464C93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Purpose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6BDDE4-DFEF-453C-9FC7-4AA762F82F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2765125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4260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1FBC06-784E-4C28-86CA-5020CC5D8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Main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2F25A-FC88-4911-9152-74FBE511B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Most counties in Ohio were won by the party who had the highest amount of donations to Super PACs that are affiliated with that party.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4829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9778D-678F-4F35-8B58-EB0592FEE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Data Sources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FDD4DD89-2A72-4005-80E1-1681FE41FD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788382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25A7E98-0F3E-4ADF-A8DD-C9D371E235E7}"/>
              </a:ext>
            </a:extLst>
          </p:cNvPr>
          <p:cNvSpPr txBox="1"/>
          <p:nvPr/>
        </p:nvSpPr>
        <p:spPr>
          <a:xfrm>
            <a:off x="7315201" y="3700130"/>
            <a:ext cx="159488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USDA</a:t>
            </a:r>
            <a:r>
              <a:rPr lang="en-US" sz="1100" b="1" dirty="0"/>
              <a:t> – FIPS codes for geo-mapping (web scraping)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861B00-E3C4-421D-B4F8-2FE4759757EC}"/>
              </a:ext>
            </a:extLst>
          </p:cNvPr>
          <p:cNvSpPr txBox="1"/>
          <p:nvPr/>
        </p:nvSpPr>
        <p:spPr>
          <a:xfrm>
            <a:off x="9381461" y="3700129"/>
            <a:ext cx="159488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en-US" sz="1100" b="1" dirty="0"/>
              <a:t>–JSON file with FIPS codes and geolocations for geo-mapping (JSON)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C0F3E3-CCB9-490F-A97B-5AAB07C9D113}"/>
              </a:ext>
            </a:extLst>
          </p:cNvPr>
          <p:cNvSpPr txBox="1"/>
          <p:nvPr/>
        </p:nvSpPr>
        <p:spPr>
          <a:xfrm>
            <a:off x="9331842" y="2923954"/>
            <a:ext cx="169412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093149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7D6F46-42F8-4149-A28C-0C39F841D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Challenges - Data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CC04A-9FA2-4A2E-8AA8-A80E784033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546224"/>
            <a:ext cx="5977938" cy="3342747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Unclean data – missing zip codes, missing city names, different zip code formats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Used google search to find out the appropriate city based on address and zip code, or zip code based on address and city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Used the loc Function to fill in these missing values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236E52-3993-43FD-94A5-1ACD5C0BC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5110" y="1445986"/>
            <a:ext cx="3081634" cy="3072005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47D0B57-79C7-40E3-B799-10495E4755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516285" y="4991570"/>
            <a:ext cx="10448924" cy="157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714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7D6F46-42F8-4149-A28C-0C39F841D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Challenges - Data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CC04A-9FA2-4A2E-8AA8-A80E784033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546224"/>
            <a:ext cx="5977938" cy="3342747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6B96FE-70D5-4F21-86E0-136DC6296F01}"/>
              </a:ext>
            </a:extLst>
          </p:cNvPr>
          <p:cNvSpPr/>
          <p:nvPr/>
        </p:nvSpPr>
        <p:spPr>
          <a:xfrm>
            <a:off x="1193532" y="262272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Half of the Super PAC’s that people donated to were not listed on the opensecrets.org website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 researched these and created a dictionary to map the new values to the data frame</a:t>
            </a:r>
          </a:p>
        </p:txBody>
      </p:sp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F27C315B-3117-45DF-87EE-90CA407B0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026" y="4729560"/>
            <a:ext cx="10172384" cy="13630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E6C544-E6F3-4686-9078-920719838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8145" y="1897380"/>
            <a:ext cx="4485759" cy="195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0797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E144D-050A-41B0-B257-5FFBA7AFC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Challenges – Technical/Legal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C464BE-A813-4642-B675-F7DF63F950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8341112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0668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60BB70-B286-4E28-8958-477261AAA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Sample Data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E4CE3CF-6887-4947-8090-EC10F183F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CAA18D-1FA8-4CDA-9170-96F91AC95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286765"/>
              </p:ext>
            </p:extLst>
          </p:nvPr>
        </p:nvGraphicFramePr>
        <p:xfrm>
          <a:off x="865840" y="2220992"/>
          <a:ext cx="10460320" cy="3537689"/>
        </p:xfrm>
        <a:graphic>
          <a:graphicData uri="http://schemas.openxmlformats.org/drawingml/2006/table">
            <a:tbl>
              <a:tblPr/>
              <a:tblGrid>
                <a:gridCol w="378169">
                  <a:extLst>
                    <a:ext uri="{9D8B030D-6E8A-4147-A177-3AD203B41FA5}">
                      <a16:colId xmlns:a16="http://schemas.microsoft.com/office/drawing/2014/main" val="1156755844"/>
                    </a:ext>
                  </a:extLst>
                </a:gridCol>
                <a:gridCol w="1031358">
                  <a:extLst>
                    <a:ext uri="{9D8B030D-6E8A-4147-A177-3AD203B41FA5}">
                      <a16:colId xmlns:a16="http://schemas.microsoft.com/office/drawing/2014/main" val="1376739567"/>
                    </a:ext>
                  </a:extLst>
                </a:gridCol>
                <a:gridCol w="818707">
                  <a:extLst>
                    <a:ext uri="{9D8B030D-6E8A-4147-A177-3AD203B41FA5}">
                      <a16:colId xmlns:a16="http://schemas.microsoft.com/office/drawing/2014/main" val="2513044272"/>
                    </a:ext>
                  </a:extLst>
                </a:gridCol>
                <a:gridCol w="754912">
                  <a:extLst>
                    <a:ext uri="{9D8B030D-6E8A-4147-A177-3AD203B41FA5}">
                      <a16:colId xmlns:a16="http://schemas.microsoft.com/office/drawing/2014/main" val="1920399606"/>
                    </a:ext>
                  </a:extLst>
                </a:gridCol>
                <a:gridCol w="808074">
                  <a:extLst>
                    <a:ext uri="{9D8B030D-6E8A-4147-A177-3AD203B41FA5}">
                      <a16:colId xmlns:a16="http://schemas.microsoft.com/office/drawing/2014/main" val="3887825156"/>
                    </a:ext>
                  </a:extLst>
                </a:gridCol>
                <a:gridCol w="871870">
                  <a:extLst>
                    <a:ext uri="{9D8B030D-6E8A-4147-A177-3AD203B41FA5}">
                      <a16:colId xmlns:a16="http://schemas.microsoft.com/office/drawing/2014/main" val="2432201152"/>
                    </a:ext>
                  </a:extLst>
                </a:gridCol>
                <a:gridCol w="839972">
                  <a:extLst>
                    <a:ext uri="{9D8B030D-6E8A-4147-A177-3AD203B41FA5}">
                      <a16:colId xmlns:a16="http://schemas.microsoft.com/office/drawing/2014/main" val="3814440459"/>
                    </a:ext>
                  </a:extLst>
                </a:gridCol>
                <a:gridCol w="1116419">
                  <a:extLst>
                    <a:ext uri="{9D8B030D-6E8A-4147-A177-3AD203B41FA5}">
                      <a16:colId xmlns:a16="http://schemas.microsoft.com/office/drawing/2014/main" val="4048361738"/>
                    </a:ext>
                  </a:extLst>
                </a:gridCol>
                <a:gridCol w="499730">
                  <a:extLst>
                    <a:ext uri="{9D8B030D-6E8A-4147-A177-3AD203B41FA5}">
                      <a16:colId xmlns:a16="http://schemas.microsoft.com/office/drawing/2014/main" val="1489129845"/>
                    </a:ext>
                  </a:extLst>
                </a:gridCol>
                <a:gridCol w="499730">
                  <a:extLst>
                    <a:ext uri="{9D8B030D-6E8A-4147-A177-3AD203B41FA5}">
                      <a16:colId xmlns:a16="http://schemas.microsoft.com/office/drawing/2014/main" val="3832718161"/>
                    </a:ext>
                  </a:extLst>
                </a:gridCol>
                <a:gridCol w="925033">
                  <a:extLst>
                    <a:ext uri="{9D8B030D-6E8A-4147-A177-3AD203B41FA5}">
                      <a16:colId xmlns:a16="http://schemas.microsoft.com/office/drawing/2014/main" val="1903026847"/>
                    </a:ext>
                  </a:extLst>
                </a:gridCol>
                <a:gridCol w="797442">
                  <a:extLst>
                    <a:ext uri="{9D8B030D-6E8A-4147-A177-3AD203B41FA5}">
                      <a16:colId xmlns:a16="http://schemas.microsoft.com/office/drawing/2014/main" val="1574655191"/>
                    </a:ext>
                  </a:extLst>
                </a:gridCol>
                <a:gridCol w="1118904">
                  <a:extLst>
                    <a:ext uri="{9D8B030D-6E8A-4147-A177-3AD203B41FA5}">
                      <a16:colId xmlns:a16="http://schemas.microsoft.com/office/drawing/2014/main" val="1886588369"/>
                    </a:ext>
                  </a:extLst>
                </a:gridCol>
              </a:tblGrid>
              <a:tr h="698803">
                <a:tc>
                  <a:txBody>
                    <a:bodyPr/>
                    <a:lstStyle/>
                    <a:p>
                      <a:pPr algn="r" fontAlgn="ctr"/>
                      <a:br>
                        <a:rPr lang="en-US" sz="900" b="1" dirty="0">
                          <a:effectLst/>
                        </a:rPr>
                      </a:br>
                      <a:endParaRPr lang="en-US" sz="900" b="1" dirty="0">
                        <a:effectLst/>
                      </a:endParaRPr>
                    </a:p>
                  </a:txBody>
                  <a:tcPr marL="46429" marR="46429" marT="23215" marB="232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>
                          <a:effectLst/>
                        </a:rPr>
                        <a:t>County_Name</a:t>
                      </a:r>
                    </a:p>
                  </a:txBody>
                  <a:tcPr marL="46429" marR="46429" marT="23215" marB="232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effectLst/>
                        </a:rPr>
                        <a:t>conservative_donations</a:t>
                      </a:r>
                    </a:p>
                    <a:p>
                      <a:pPr algn="r" fontAlgn="ctr"/>
                      <a:endParaRPr lang="en-US" sz="900" b="1" dirty="0">
                        <a:effectLst/>
                      </a:endParaRPr>
                    </a:p>
                  </a:txBody>
                  <a:tcPr marL="46429" marR="46429" marT="23215" marB="232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effectLst/>
                        </a:rPr>
                        <a:t>liberal_donations</a:t>
                      </a:r>
                    </a:p>
                    <a:p>
                      <a:pPr algn="r" fontAlgn="ctr"/>
                      <a:endParaRPr lang="en-US" sz="900" b="1" dirty="0">
                        <a:effectLst/>
                      </a:endParaRPr>
                    </a:p>
                  </a:txBody>
                  <a:tcPr marL="46429" marR="46429" marT="23215" marB="232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effectLst/>
                        </a:rPr>
                        <a:t>Total_Voters</a:t>
                      </a:r>
                    </a:p>
                    <a:p>
                      <a:pPr algn="r" fontAlgn="ctr"/>
                      <a:endParaRPr lang="en-US" sz="900" b="1" dirty="0">
                        <a:effectLst/>
                      </a:endParaRPr>
                    </a:p>
                  </a:txBody>
                  <a:tcPr marL="46429" marR="46429" marT="23215" marB="232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effectLst/>
                        </a:rPr>
                        <a:t>Clinton_Votes</a:t>
                      </a:r>
                    </a:p>
                    <a:p>
                      <a:pPr algn="r" fontAlgn="ctr"/>
                      <a:endParaRPr lang="en-US" sz="900" b="1" dirty="0">
                        <a:effectLst/>
                      </a:endParaRPr>
                    </a:p>
                  </a:txBody>
                  <a:tcPr marL="46429" marR="46429" marT="23215" marB="232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effectLst/>
                        </a:rPr>
                        <a:t>Trump_Votes</a:t>
                      </a:r>
                    </a:p>
                    <a:p>
                      <a:pPr algn="r" fontAlgn="ctr"/>
                      <a:endParaRPr lang="en-US" sz="900" b="1" dirty="0">
                        <a:effectLst/>
                      </a:endParaRPr>
                    </a:p>
                  </a:txBody>
                  <a:tcPr marL="46429" marR="46429" marT="23215" marB="232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effectLst/>
                        </a:rPr>
                        <a:t>Other_Candidates</a:t>
                      </a:r>
                    </a:p>
                    <a:p>
                      <a:pPr algn="r" fontAlgn="ctr"/>
                      <a:endParaRPr lang="en-US" sz="900" b="1" dirty="0">
                        <a:effectLst/>
                      </a:endParaRPr>
                    </a:p>
                  </a:txBody>
                  <a:tcPr marL="46429" marR="46429" marT="23215" marB="232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effectLst/>
                        </a:rPr>
                        <a:t>FIPS</a:t>
                      </a:r>
                    </a:p>
                    <a:p>
                      <a:pPr algn="r" fontAlgn="ctr"/>
                      <a:endParaRPr lang="en-US" sz="900" b="1" dirty="0">
                        <a:effectLst/>
                      </a:endParaRPr>
                    </a:p>
                  </a:txBody>
                  <a:tcPr marL="46429" marR="46429" marT="23215" marB="232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effectLst/>
                        </a:rPr>
                        <a:t>State</a:t>
                      </a:r>
                    </a:p>
                    <a:p>
                      <a:pPr algn="r" fontAlgn="ctr"/>
                      <a:endParaRPr lang="en-US" sz="900" b="1" dirty="0">
                        <a:effectLst/>
                      </a:endParaRPr>
                    </a:p>
                  </a:txBody>
                  <a:tcPr marL="46429" marR="46429" marT="23215" marB="232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effectLst/>
                        </a:rPr>
                        <a:t>party_donation_win</a:t>
                      </a:r>
                    </a:p>
                    <a:p>
                      <a:pPr algn="r" fontAlgn="ctr"/>
                      <a:endParaRPr lang="en-US" sz="900" b="1" dirty="0">
                        <a:effectLst/>
                      </a:endParaRPr>
                    </a:p>
                  </a:txBody>
                  <a:tcPr marL="46429" marR="46429" marT="23215" marB="232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effectLst/>
                        </a:rPr>
                        <a:t>party_votes_win</a:t>
                      </a:r>
                    </a:p>
                    <a:p>
                      <a:pPr algn="r" fontAlgn="ctr"/>
                      <a:endParaRPr lang="en-US" sz="900" b="1" dirty="0">
                        <a:effectLst/>
                      </a:endParaRPr>
                    </a:p>
                  </a:txBody>
                  <a:tcPr marL="46429" marR="46429" marT="23215" marB="232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combined_win</a:t>
                      </a:r>
                    </a:p>
                    <a:p>
                      <a:endParaRPr lang="en-US" sz="9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429" marR="46429" marT="23215" marB="23215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1251684"/>
                  </a:ext>
                </a:extLst>
              </a:tr>
              <a:tr h="567777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0</a:t>
                      </a:r>
                    </a:p>
                  </a:txBody>
                  <a:tcPr marL="46429" marR="46429" marT="23215" marB="232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Adams County</a:t>
                      </a:r>
                    </a:p>
                  </a:txBody>
                  <a:tcPr marL="46429" marR="46429" marT="23215" marB="232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1161.00</a:t>
                      </a:r>
                    </a:p>
                  </a:txBody>
                  <a:tcPr marL="46429" marR="46429" marT="23215" marB="232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0.00</a:t>
                      </a:r>
                    </a:p>
                  </a:txBody>
                  <a:tcPr marL="46429" marR="46429" marT="23215" marB="232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11583.00</a:t>
                      </a:r>
                    </a:p>
                  </a:txBody>
                  <a:tcPr marL="46429" marR="46429" marT="23215" marB="232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2326.00</a:t>
                      </a:r>
                    </a:p>
                  </a:txBody>
                  <a:tcPr marL="46429" marR="46429" marT="23215" marB="232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8659.00</a:t>
                      </a:r>
                    </a:p>
                  </a:txBody>
                  <a:tcPr marL="46429" marR="46429" marT="23215" marB="232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598.00</a:t>
                      </a:r>
                    </a:p>
                  </a:txBody>
                  <a:tcPr marL="46429" marR="46429" marT="23215" marB="232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39001</a:t>
                      </a:r>
                    </a:p>
                  </a:txBody>
                  <a:tcPr marL="46429" marR="46429" marT="23215" marB="232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OH</a:t>
                      </a:r>
                    </a:p>
                  </a:txBody>
                  <a:tcPr marL="46429" marR="46429" marT="23215" marB="232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-1.00</a:t>
                      </a:r>
                    </a:p>
                  </a:txBody>
                  <a:tcPr marL="46429" marR="46429" marT="23215" marB="232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-1.00</a:t>
                      </a:r>
                    </a:p>
                  </a:txBody>
                  <a:tcPr marL="46429" marR="46429" marT="23215" marB="232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1.00</a:t>
                      </a:r>
                    </a:p>
                  </a:txBody>
                  <a:tcPr marL="46429" marR="46429" marT="23215" marB="23215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043644"/>
                  </a:ext>
                </a:extLst>
              </a:tr>
              <a:tr h="436752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1</a:t>
                      </a:r>
                    </a:p>
                  </a:txBody>
                  <a:tcPr marL="46429" marR="46429" marT="23215" marB="232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Allen County</a:t>
                      </a:r>
                    </a:p>
                  </a:txBody>
                  <a:tcPr marL="46429" marR="46429" marT="23215" marB="232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253280.00</a:t>
                      </a:r>
                    </a:p>
                  </a:txBody>
                  <a:tcPr marL="46429" marR="46429" marT="23215" marB="232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220.00</a:t>
                      </a:r>
                    </a:p>
                  </a:txBody>
                  <a:tcPr marL="46429" marR="46429" marT="23215" marB="232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46735.00</a:t>
                      </a:r>
                    </a:p>
                  </a:txBody>
                  <a:tcPr marL="46429" marR="46429" marT="23215" marB="232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13294.00</a:t>
                      </a:r>
                    </a:p>
                  </a:txBody>
                  <a:tcPr marL="46429" marR="46429" marT="23215" marB="232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30487.00</a:t>
                      </a:r>
                    </a:p>
                  </a:txBody>
                  <a:tcPr marL="46429" marR="46429" marT="23215" marB="232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2954.00</a:t>
                      </a:r>
                    </a:p>
                  </a:txBody>
                  <a:tcPr marL="46429" marR="46429" marT="23215" marB="232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39003</a:t>
                      </a:r>
                    </a:p>
                  </a:txBody>
                  <a:tcPr marL="46429" marR="46429" marT="23215" marB="232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OH</a:t>
                      </a:r>
                    </a:p>
                  </a:txBody>
                  <a:tcPr marL="46429" marR="46429" marT="23215" marB="232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-1.00</a:t>
                      </a:r>
                    </a:p>
                  </a:txBody>
                  <a:tcPr marL="46429" marR="46429" marT="23215" marB="232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-1.00</a:t>
                      </a:r>
                    </a:p>
                  </a:txBody>
                  <a:tcPr marL="46429" marR="46429" marT="23215" marB="232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1.00</a:t>
                      </a:r>
                    </a:p>
                  </a:txBody>
                  <a:tcPr marL="46429" marR="46429" marT="23215" marB="232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0619118"/>
                  </a:ext>
                </a:extLst>
              </a:tr>
              <a:tr h="567777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2</a:t>
                      </a:r>
                    </a:p>
                  </a:txBody>
                  <a:tcPr marL="46429" marR="46429" marT="23215" marB="232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Ashland County</a:t>
                      </a:r>
                    </a:p>
                  </a:txBody>
                  <a:tcPr marL="46429" marR="46429" marT="23215" marB="232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825.00</a:t>
                      </a:r>
                    </a:p>
                  </a:txBody>
                  <a:tcPr marL="46429" marR="46429" marT="23215" marB="232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0.00</a:t>
                      </a:r>
                    </a:p>
                  </a:txBody>
                  <a:tcPr marL="46429" marR="46429" marT="23215" marB="232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25104.00</a:t>
                      </a:r>
                    </a:p>
                  </a:txBody>
                  <a:tcPr marL="46429" marR="46429" marT="23215" marB="232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5740.00</a:t>
                      </a:r>
                    </a:p>
                  </a:txBody>
                  <a:tcPr marL="46429" marR="46429" marT="23215" marB="232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17493.00</a:t>
                      </a:r>
                    </a:p>
                  </a:txBody>
                  <a:tcPr marL="46429" marR="46429" marT="23215" marB="232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1871.00</a:t>
                      </a:r>
                    </a:p>
                  </a:txBody>
                  <a:tcPr marL="46429" marR="46429" marT="23215" marB="232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39005</a:t>
                      </a:r>
                    </a:p>
                  </a:txBody>
                  <a:tcPr marL="46429" marR="46429" marT="23215" marB="232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OH</a:t>
                      </a:r>
                    </a:p>
                  </a:txBody>
                  <a:tcPr marL="46429" marR="46429" marT="23215" marB="232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-1.00</a:t>
                      </a:r>
                    </a:p>
                  </a:txBody>
                  <a:tcPr marL="46429" marR="46429" marT="23215" marB="232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-1.00</a:t>
                      </a:r>
                    </a:p>
                  </a:txBody>
                  <a:tcPr marL="46429" marR="46429" marT="23215" marB="232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1.00</a:t>
                      </a:r>
                    </a:p>
                  </a:txBody>
                  <a:tcPr marL="46429" marR="46429" marT="23215" marB="232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794658"/>
                  </a:ext>
                </a:extLst>
              </a:tr>
              <a:tr h="69880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3</a:t>
                      </a:r>
                    </a:p>
                  </a:txBody>
                  <a:tcPr marL="46429" marR="46429" marT="23215" marB="232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Ashtabula County</a:t>
                      </a:r>
                    </a:p>
                  </a:txBody>
                  <a:tcPr marL="46429" marR="46429" marT="23215" marB="232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575.00</a:t>
                      </a:r>
                    </a:p>
                  </a:txBody>
                  <a:tcPr marL="46429" marR="46429" marT="23215" marB="232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50.00</a:t>
                      </a:r>
                    </a:p>
                  </a:txBody>
                  <a:tcPr marL="46429" marR="46429" marT="23215" marB="232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41797.00</a:t>
                      </a:r>
                    </a:p>
                  </a:txBody>
                  <a:tcPr marL="46429" marR="46429" marT="23215" marB="232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15577.00</a:t>
                      </a:r>
                    </a:p>
                  </a:txBody>
                  <a:tcPr marL="46429" marR="46429" marT="23215" marB="232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23318.00</a:t>
                      </a:r>
                    </a:p>
                  </a:txBody>
                  <a:tcPr marL="46429" marR="46429" marT="23215" marB="232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2902.00</a:t>
                      </a:r>
                    </a:p>
                  </a:txBody>
                  <a:tcPr marL="46429" marR="46429" marT="23215" marB="232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39007</a:t>
                      </a:r>
                    </a:p>
                  </a:txBody>
                  <a:tcPr marL="46429" marR="46429" marT="23215" marB="232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OH</a:t>
                      </a:r>
                    </a:p>
                  </a:txBody>
                  <a:tcPr marL="46429" marR="46429" marT="23215" marB="232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-1.00</a:t>
                      </a:r>
                    </a:p>
                  </a:txBody>
                  <a:tcPr marL="46429" marR="46429" marT="23215" marB="232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-1.00</a:t>
                      </a:r>
                    </a:p>
                  </a:txBody>
                  <a:tcPr marL="46429" marR="46429" marT="23215" marB="232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1.00</a:t>
                      </a:r>
                    </a:p>
                  </a:txBody>
                  <a:tcPr marL="46429" marR="46429" marT="23215" marB="232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087418"/>
                  </a:ext>
                </a:extLst>
              </a:tr>
              <a:tr h="567777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4</a:t>
                      </a:r>
                    </a:p>
                  </a:txBody>
                  <a:tcPr marL="46429" marR="46429" marT="23215" marB="232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Athens County</a:t>
                      </a:r>
                    </a:p>
                  </a:txBody>
                  <a:tcPr marL="46429" marR="46429" marT="23215" marB="232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275.00</a:t>
                      </a:r>
                    </a:p>
                  </a:txBody>
                  <a:tcPr marL="46429" marR="46429" marT="23215" marB="232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307.34</a:t>
                      </a:r>
                    </a:p>
                  </a:txBody>
                  <a:tcPr marL="46429" marR="46429" marT="23215" marB="232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30042.00</a:t>
                      </a:r>
                    </a:p>
                  </a:txBody>
                  <a:tcPr marL="46429" marR="46429" marT="23215" marB="232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16370.00</a:t>
                      </a:r>
                    </a:p>
                  </a:txBody>
                  <a:tcPr marL="46429" marR="46429" marT="23215" marB="232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11354.00</a:t>
                      </a:r>
                    </a:p>
                  </a:txBody>
                  <a:tcPr marL="46429" marR="46429" marT="23215" marB="232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2318.00</a:t>
                      </a:r>
                    </a:p>
                  </a:txBody>
                  <a:tcPr marL="46429" marR="46429" marT="23215" marB="232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39009</a:t>
                      </a:r>
                    </a:p>
                  </a:txBody>
                  <a:tcPr marL="46429" marR="46429" marT="23215" marB="232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OH</a:t>
                      </a:r>
                    </a:p>
                  </a:txBody>
                  <a:tcPr marL="46429" marR="46429" marT="23215" marB="232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1.00</a:t>
                      </a:r>
                    </a:p>
                  </a:txBody>
                  <a:tcPr marL="46429" marR="46429" marT="23215" marB="232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1.00</a:t>
                      </a:r>
                    </a:p>
                  </a:txBody>
                  <a:tcPr marL="46429" marR="46429" marT="23215" marB="232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1.00</a:t>
                      </a:r>
                    </a:p>
                  </a:txBody>
                  <a:tcPr marL="46429" marR="46429" marT="23215" marB="232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60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579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1144F-A37D-4820-B23D-315814F04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Results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9FB643C-D83E-4A5C-9329-DBAF17BB0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3448259" cy="395026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rgbClr val="FFFFFF"/>
                </a:solidFill>
              </a:rPr>
              <a:t>Green indicates the party with the highest amount of Super PAC donations also had the most votes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rgbClr val="FFFFFF"/>
                </a:solidFill>
              </a:rPr>
              <a:t>74 out of 88 counties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rgbClr val="FFFFFF"/>
                </a:solidFill>
              </a:rPr>
              <a:t>Purple indicates the party with the highest amount of Super PAC donations did not have the most votes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rgbClr val="FFFFFF"/>
                </a:solidFill>
              </a:rPr>
              <a:t>9 out of 88 counties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rgbClr val="FFFFFF"/>
                </a:solidFill>
              </a:rPr>
              <a:t>White indicates that county did not have any donations to Super PACs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rgbClr val="FFFFFF"/>
                </a:solidFill>
              </a:rPr>
              <a:t>5 out of 88 counties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sz="1500" dirty="0">
              <a:solidFill>
                <a:srgbClr val="FFFFFF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37A6BA-6D75-4D39-AA10-2052D78FF2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08" b="-1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8700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413724"/>
      </a:dk2>
      <a:lt2>
        <a:srgbClr val="E2E8E7"/>
      </a:lt2>
      <a:accent1>
        <a:srgbClr val="C6969E"/>
      </a:accent1>
      <a:accent2>
        <a:srgbClr val="BA8E7F"/>
      </a:accent2>
      <a:accent3>
        <a:srgbClr val="B2A281"/>
      </a:accent3>
      <a:accent4>
        <a:srgbClr val="A3A872"/>
      </a:accent4>
      <a:accent5>
        <a:srgbClr val="95AA81"/>
      </a:accent5>
      <a:accent6>
        <a:srgbClr val="7CAF78"/>
      </a:accent6>
      <a:hlink>
        <a:srgbClr val="568E85"/>
      </a:hlink>
      <a:folHlink>
        <a:srgbClr val="828282"/>
      </a:folHlink>
    </a:clrScheme>
    <a:fontScheme name="Retrospect">
      <a:majorFont>
        <a:latin typeface="Bahnschrif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News Gothic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610</Words>
  <Application>Microsoft Office PowerPoint</Application>
  <PresentationFormat>Widescreen</PresentationFormat>
  <Paragraphs>129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Bahnschrift</vt:lpstr>
      <vt:lpstr>Calibri</vt:lpstr>
      <vt:lpstr>News Gothic MT</vt:lpstr>
      <vt:lpstr>Wingdings</vt:lpstr>
      <vt:lpstr>RetrospectVTI</vt:lpstr>
      <vt:lpstr>Swing State Super PAC Donations: Ohio - 2016 Presidential Election</vt:lpstr>
      <vt:lpstr>Purpose</vt:lpstr>
      <vt:lpstr>Main Hypothesis</vt:lpstr>
      <vt:lpstr>Data Sources</vt:lpstr>
      <vt:lpstr>Challenges - Data</vt:lpstr>
      <vt:lpstr>Challenges - Data</vt:lpstr>
      <vt:lpstr>Challenges – Technical/Legal</vt:lpstr>
      <vt:lpstr>Sample Data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Swing State Super PAC Donations: Ohio - 2016 Presidential Election</dc:title>
  <dc:creator>Sherief Morsy</dc:creator>
  <cp:lastModifiedBy>Sherief Morsy</cp:lastModifiedBy>
  <cp:revision>5</cp:revision>
  <dcterms:created xsi:type="dcterms:W3CDTF">2019-12-16T20:28:00Z</dcterms:created>
  <dcterms:modified xsi:type="dcterms:W3CDTF">2019-12-16T21:14:47Z</dcterms:modified>
</cp:coreProperties>
</file>