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lfa Slab One" panose="020B0604020202020204" charset="0"/>
      <p:regular r:id="rId8"/>
    </p:embeddedFont>
    <p:embeddedFont>
      <p:font typeface="Roboto" panose="020B0604020202020204" pitchFamily="2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C0A82-2204-4363-90D5-D4437AECB35D}">
  <a:tblStyle styleId="{6E2C0A82-2204-4363-90D5-D4437AECB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2" y="5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e9cefa6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e9cefa6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e9cefa671_0_2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e9cefa671_0_2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apps that cost 20 k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9cefa671_0_2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e9cefa671_0_2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9cefa67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9cefa67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store values are all already rounded so used play store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460k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Excluded dominos guardian bible cause inappropriate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Roi for cytus is low and investment may matter for startups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409908" y="13272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app-trader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22825" y="34247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double dare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409900" y="493075"/>
            <a:ext cx="2465400" cy="183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99" y="363213"/>
            <a:ext cx="2837125" cy="28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Profitable?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Store, App Store, or Both?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Marketing Savings makes Both the clear answer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Longevity is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Highly Rated Apps Win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is where to be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293 inexpensive apps in both stores ($20,000 total purchase)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About the Games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93925" y="4757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Worth the Scratch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293925" y="17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{6E2C0A82-2204-4363-90D5-D4437AECB35D}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Games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$431,901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Entertainment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$396,319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Social Networking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$414,013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Productivity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$443,600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Google Shape;79;p15"/>
          <p:cNvSpPr txBox="1"/>
          <p:nvPr/>
        </p:nvSpPr>
        <p:spPr>
          <a:xfrm>
            <a:off x="293925" y="1318700"/>
            <a:ext cx="525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Category		</a:t>
            </a:r>
            <a:r>
              <a:rPr lang="en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 	    	</a:t>
            </a:r>
            <a:r>
              <a:rPr lang="en" b="1" u="sng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Profit	</a:t>
            </a:r>
            <a:r>
              <a:rPr lang="en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         	    </a:t>
            </a:r>
            <a:r>
              <a:rPr lang="en" b="1" u="sng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App Count</a:t>
            </a:r>
            <a:endParaRPr b="1" u="sng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50" y="2406550"/>
            <a:ext cx="4032450" cy="24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Game Category Profit &amp; App Count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944675" y="1175025"/>
            <a:ext cx="302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u="sng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5935888" y="1944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{6E2C0A82-2204-4363-90D5-D4437AECB35D}</a:tableStyleId>
              </a:tblPr>
              <a:tblGrid>
                <a:gridCol w="10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Arcade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$451,923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$440,435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Casual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$450,100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Racing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$445,500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Puzzle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$452,909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63" y="1516425"/>
            <a:ext cx="458152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927500" y="1544313"/>
            <a:ext cx="327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Category	</a:t>
            </a:r>
            <a:r>
              <a:rPr lang="en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b="1" u="sng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Profit	</a:t>
            </a:r>
            <a:r>
              <a:rPr lang="en" b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" b="1" u="sng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App Count</a:t>
            </a:r>
            <a:endParaRPr b="1" u="sng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87900" y="4132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Top 10 Purchase Recommendations &amp; Methodology</a:t>
            </a:r>
            <a:endParaRPr sz="2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100" y="1300250"/>
            <a:ext cx="6929100" cy="34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r="42069" b="6629"/>
          <a:stretch/>
        </p:blipFill>
        <p:spPr>
          <a:xfrm>
            <a:off x="208375" y="2229975"/>
            <a:ext cx="257925" cy="11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66300" y="2162750"/>
            <a:ext cx="1180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Purchase!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Inappropriate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R.O.I too low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(16:9)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Slab</vt:lpstr>
      <vt:lpstr>Arial</vt:lpstr>
      <vt:lpstr>Roboto</vt:lpstr>
      <vt:lpstr>Alfa Slab One</vt:lpstr>
      <vt:lpstr>Marina</vt:lpstr>
      <vt:lpstr>app-trader</vt:lpstr>
      <vt:lpstr>What’s Profitable?</vt:lpstr>
      <vt:lpstr>Games Worth the Scratch</vt:lpstr>
      <vt:lpstr> Top Game Category Profit &amp; App Count </vt:lpstr>
      <vt:lpstr>Top 10 Purchase Recommendations &amp;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app-trader</dc:title>
  <dc:creator>Rachel Woeltje</dc:creator>
  <cp:lastModifiedBy>Rachel  Woeltje</cp:lastModifiedBy>
  <cp:revision>1</cp:revision>
  <dcterms:modified xsi:type="dcterms:W3CDTF">2021-06-14T18:06:40Z</dcterms:modified>
</cp:coreProperties>
</file>