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025461-E3CD-40B2-84C3-4C27E08AF83A}">
  <a:tblStyle styleId="{F4025461-E3CD-40B2-84C3-4C27E08AF8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5b5333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5b5333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5b5333f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5b5333f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65b5333f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65b5333f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5b5333f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65b5333f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5b5333fa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5b5333fa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5b5333fa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65b5333fa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65b5333f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65b5333f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5b5333fa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5b5333fa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95100"/>
            <a:ext cx="8520600" cy="12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‘n’ Roll Marathon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664900"/>
            <a:ext cx="8520600" cy="3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 Team Results</a:t>
            </a: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Nashville Software School - Data Analytics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Holly	 Robert	Rachel   Toni    </a:t>
            </a: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May 14, 2021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374200" cy="13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Stats For Each Race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2900750" y="392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{F4025461-E3CD-40B2-84C3-4C27E08AF83A}</a:tableStyleId>
              </a:tblPr>
              <a:tblGrid>
                <a:gridCol w="174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Fastest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Slowest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Median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Mean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2016 half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1:11:15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4:54:41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2:26:18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2:31:57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2016 full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2:25:42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7:00:00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4:45:19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4:47:48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2017 half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1:10:58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6:18:24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2:39:34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2:43:59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2017 full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2:40:25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6:38:19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4:58:14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4:54:26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2018 half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1:09:25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4:48:06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2:25:32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2:31:46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2018 full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2:28:16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6:34:41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4:48:21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4:48:23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2019 half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1:10:03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5:03:35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2:26:07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2:32:07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2019 full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2:34:59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6:43:55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4:41:57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4:42:09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ALL YEARS (half)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2:29:38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2:35:15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ALL YEARS (full)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4:48:53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4:48:27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beat Oprah?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Oprah's Time in 1994 was 4:29:20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1718000" y="187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{F4025461-E3CD-40B2-84C3-4C27E08AF83A}</a:tableStyleId>
              </a:tblPr>
              <a:tblGrid>
                <a:gridCol w="18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Full Marathon Year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# beat Oprah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% beat Oprah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B6D7A8"/>
                          </a:highlight>
                        </a:rPr>
                        <a:t>1099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37.23%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7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24.94%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36.00%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2019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E599"/>
                          </a:highlight>
                        </a:rPr>
                        <a:t>39.20%</a:t>
                      </a:r>
                      <a:endParaRPr>
                        <a:highlight>
                          <a:srgbClr val="FFE599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Quartile Info for Half Marathons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474900" y="1075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{F4025461-E3CD-40B2-84C3-4C27E08AF83A}</a:tableStyleId>
              </a:tblPr>
              <a:tblGrid>
                <a:gridCol w="20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Half Marathon Year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1st Q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2nd Q (Median)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3rd Q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2:08:17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2:26:18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2:50:11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2:18:17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2:39:34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3:05:10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2:07:20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2:25:32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2:51:16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2019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2:07:04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2:26:07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2:51:30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" name="Google Shape;74;p16"/>
          <p:cNvSpPr txBox="1"/>
          <p:nvPr/>
        </p:nvSpPr>
        <p:spPr>
          <a:xfrm>
            <a:off x="819475" y="3616000"/>
            <a:ext cx="2575500" cy="400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=QUARTILE('2019hm'!E:E,1)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653813" y="3616000"/>
            <a:ext cx="25755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=QUARTILE('2018hm'!E:E,2)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488150" y="3616000"/>
            <a:ext cx="2512800" cy="400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=QUARTILE('2016hm'!E:E,3)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Winner’s Circle (or should we say Wietecha’s Circle?)</a:t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7024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{F4025461-E3CD-40B2-84C3-4C27E08AF83A}</a:tableStyleId>
              </a:tblPr>
              <a:tblGrid>
                <a:gridCol w="105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Marathon Year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1st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2nd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3rd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Dif btwn 1st and 2nd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Scott Wietecha 2:25:42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Brian Shelton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2:34:43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Christopher Capps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2:38:43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0:09:01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Scott Wietecha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2:40:25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Ryan Regnier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2:56:28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Daniel Everett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3:00:55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0:16:03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Scott Wietecha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2:28:16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Garang Madut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2:29:52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Kevin Fink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2:38:59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0:01:36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2019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Scott Wietecha 2:34:59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Jordan Wilson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2:35:24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Steelton Flynn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2:39:59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0:00:25</a:t>
                      </a:r>
                      <a:endParaRPr/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 i="1"/>
                        <a:t>So close, Jordan!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191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Runners who ranked in Top 3 for last 4 years...</a:t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488025" y="764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{F4025461-E3CD-40B2-84C3-4C27E08AF83A}</a:tableStyleId>
              </a:tblPr>
              <a:tblGrid>
                <a:gridCol w="4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Number of time 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they ranked in top 3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Scott Wietecha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Brian Shelton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Christopher Capps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Ryan Regnier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Daniel Everett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Garang Madut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Kevin Fink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Jordan Wilson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Steelton Flynn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into Scott Wietecha’s records in last 4 years...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450200" y="16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{F4025461-E3CD-40B2-84C3-4C27E08AF83A}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2:25:42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2:40:25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2:28:16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2:34:59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+0:14:43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AAC37"/>
                          </a:solidFill>
                        </a:rPr>
                        <a:t>-0:12:09</a:t>
                      </a:r>
                      <a:endParaRPr>
                        <a:solidFill>
                          <a:srgbClr val="4AAC3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+0:06:43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Google Shape;95;p19"/>
          <p:cNvSpPr txBox="1"/>
          <p:nvPr/>
        </p:nvSpPr>
        <p:spPr>
          <a:xfrm>
            <a:off x="495250" y="3438425"/>
            <a:ext cx="631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Scott’s average running time is </a:t>
            </a:r>
            <a:r>
              <a:rPr lang="en" b="1" i="1"/>
              <a:t>2 hours 32 minutes 20 seconds</a:t>
            </a:r>
            <a:endParaRPr b="1" i="1"/>
          </a:p>
        </p:txBody>
      </p:sp>
      <p:sp>
        <p:nvSpPr>
          <p:cNvPr id="96" name="Google Shape;96;p19"/>
          <p:cNvSpPr txBox="1"/>
          <p:nvPr/>
        </p:nvSpPr>
        <p:spPr>
          <a:xfrm>
            <a:off x="580150" y="3749725"/>
            <a:ext cx="527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Hypotheses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66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-Number of total participants in Half Marathon reduced by 4000 from 2016 to 2019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-For the Full Marathons, 2016 had the fastest times and the most people (1099) who beat Oprah.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-&gt;In 2016 , number of runners was the highest in 4 years.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567600" y="2071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{F4025461-E3CD-40B2-84C3-4C27E08AF83A}</a:tableStyleId>
              </a:tblPr>
              <a:tblGrid>
                <a:gridCol w="72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95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Full Marathon Participants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Total runner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/>
                        <a:t>2952</a:t>
                      </a:r>
                      <a:endParaRPr sz="10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2466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2100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2024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# Beat Oprah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1099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615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756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793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Google Shape;104;p20"/>
          <p:cNvGraphicFramePr/>
          <p:nvPr/>
        </p:nvGraphicFramePr>
        <p:xfrm>
          <a:off x="4572000" y="207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{F4025461-E3CD-40B2-84C3-4C27E08AF83A}</a:tableStyleId>
              </a:tblPr>
              <a:tblGrid>
                <a:gridCol w="10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Half Marathon Participants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2019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/>
                        <a:t>17917</a:t>
                      </a:r>
                      <a:endParaRPr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17699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13703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Hypotheses </a:t>
            </a:r>
            <a:r>
              <a:rPr lang="en" sz="1577"/>
              <a:t>(CONTINUED)</a:t>
            </a:r>
            <a:endParaRPr sz="1577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Half Marathons, 2018 had the fastest runners.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2017, the Half Marathon had the slowest compared to the other half marathons.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-&gt; slowest time record(06:18:24) lowered average running time.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On-screen Show (16:9)</PresentationFormat>
  <Paragraphs>231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Rock ‘n’ Roll Marathon</vt:lpstr>
      <vt:lpstr>Basic Stats For Each Race</vt:lpstr>
      <vt:lpstr>Who beat Oprah?  Oprah's Time in 1994 was 4:29:20 </vt:lpstr>
      <vt:lpstr>Quartile Info for Half Marathons </vt:lpstr>
      <vt:lpstr>Winner’s Circle (or should we say Wietecha’s Circle?)</vt:lpstr>
      <vt:lpstr>Runners who ranked in Top 3 for last 4 years...</vt:lpstr>
      <vt:lpstr>Looking into Scott Wietecha’s records in last 4 years... </vt:lpstr>
      <vt:lpstr>Observations and Hypotheses</vt:lpstr>
      <vt:lpstr>Observations and Hypotheses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‘n’ Roll Marathon</dc:title>
  <dc:creator>Rachel Woeltje</dc:creator>
  <cp:lastModifiedBy>Rachel  Woeltje</cp:lastModifiedBy>
  <cp:revision>1</cp:revision>
  <dcterms:modified xsi:type="dcterms:W3CDTF">2021-05-20T21:06:17Z</dcterms:modified>
</cp:coreProperties>
</file>