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81" r:id="rId4"/>
    <p:sldId id="282" r:id="rId5"/>
    <p:sldId id="280" r:id="rId6"/>
    <p:sldId id="275" r:id="rId7"/>
    <p:sldId id="276" r:id="rId8"/>
    <p:sldId id="272" r:id="rId9"/>
    <p:sldId id="277" r:id="rId10"/>
    <p:sldId id="274" r:id="rId11"/>
    <p:sldId id="266" r:id="rId12"/>
    <p:sldId id="270" r:id="rId13"/>
    <p:sldId id="271" r:id="rId14"/>
    <p:sldId id="267" r:id="rId15"/>
    <p:sldId id="265" r:id="rId16"/>
    <p:sldId id="262" r:id="rId17"/>
    <p:sldId id="257" r:id="rId18"/>
    <p:sldId id="256" r:id="rId19"/>
    <p:sldId id="259" r:id="rId20"/>
    <p:sldId id="264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179" autoAdjust="0"/>
  </p:normalViewPr>
  <p:slideViewPr>
    <p:cSldViewPr snapToGrid="0" snapToObjects="1">
      <p:cViewPr>
        <p:scale>
          <a:sx n="99" d="100"/>
          <a:sy n="99" d="100"/>
        </p:scale>
        <p:origin x="-80" y="-136"/>
      </p:cViewPr>
      <p:guideLst>
        <p:guide orient="horz" pos="1272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Historique</c:v>
                </c:pt>
              </c:strCache>
            </c:strRef>
          </c:tx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452.0</c:v>
                </c:pt>
                <c:pt idx="1">
                  <c:v>459.1</c:v>
                </c:pt>
                <c:pt idx="2">
                  <c:v>466.3</c:v>
                </c:pt>
                <c:pt idx="3">
                  <c:v>471.5</c:v>
                </c:pt>
                <c:pt idx="4">
                  <c:v>462.6</c:v>
                </c:pt>
                <c:pt idx="5">
                  <c:v>474.0</c:v>
                </c:pt>
                <c:pt idx="6">
                  <c:v>479.1</c:v>
                </c:pt>
                <c:pt idx="7">
                  <c:v>479.1</c:v>
                </c:pt>
                <c:pt idx="8">
                  <c:v>478.3</c:v>
                </c:pt>
                <c:pt idx="9">
                  <c:v>476.2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Prévisions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9">
                  <c:v>476.2</c:v>
                </c:pt>
                <c:pt idx="10">
                  <c:v>478.3</c:v>
                </c:pt>
                <c:pt idx="11">
                  <c:v>482.7</c:v>
                </c:pt>
                <c:pt idx="12">
                  <c:v>486.9</c:v>
                </c:pt>
                <c:pt idx="13">
                  <c:v>490.8</c:v>
                </c:pt>
                <c:pt idx="14">
                  <c:v>494.5</c:v>
                </c:pt>
                <c:pt idx="15">
                  <c:v>498.4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462680"/>
        <c:axId val="-2134459704"/>
      </c:lineChart>
      <c:catAx>
        <c:axId val="-2134462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4459704"/>
        <c:crosses val="autoZero"/>
        <c:auto val="1"/>
        <c:lblAlgn val="ctr"/>
        <c:lblOffset val="100"/>
        <c:noMultiLvlLbl val="0"/>
      </c:catAx>
      <c:valAx>
        <c:axId val="-2134459704"/>
        <c:scaling>
          <c:orientation val="minMax"/>
          <c:min val="44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134462680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632307528667012"/>
          <c:y val="0.656474717147836"/>
          <c:w val="0.160600964951873"/>
          <c:h val="0.1471637650045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3B3A-87CB-104F-B159-B84B1DEF9AF8}" type="datetimeFigureOut">
              <a:rPr lang="en-US" smtClean="0"/>
              <a:t>23/06/16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55161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  <p:pic>
        <p:nvPicPr>
          <p:cNvPr id="98" name="Picture 97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3041" y="2159987"/>
            <a:ext cx="225135" cy="2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1897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Entreprise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845" y="1556629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5845" y="2645450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Analyse d’une</a:t>
            </a:r>
          </a:p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</a:p>
        </p:txBody>
      </p:sp>
      <p:sp>
        <p:nvSpPr>
          <p:cNvPr id="2" name="Down Arrow 1"/>
          <p:cNvSpPr/>
          <p:nvPr/>
        </p:nvSpPr>
        <p:spPr>
          <a:xfrm>
            <a:off x="2033456" y="872247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2044737" y="2025231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2193204"/>
              <a:ext cx="2453540" cy="1700941"/>
              <a:chOff x="2622680" y="2181864"/>
              <a:chExt cx="2453540" cy="1700941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77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9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151067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" y="2379150"/>
            <a:ext cx="1680361" cy="1680361"/>
          </a:xfrm>
          <a:prstGeom prst="rect">
            <a:avLst/>
          </a:prstGeom>
        </p:spPr>
      </p:pic>
      <p:pic>
        <p:nvPicPr>
          <p:cNvPr id="5" name="Picture 4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07" y="2923707"/>
            <a:ext cx="1184029" cy="1184029"/>
          </a:xfrm>
          <a:prstGeom prst="rect">
            <a:avLst/>
          </a:prstGeom>
        </p:spPr>
      </p:pic>
      <p:pic>
        <p:nvPicPr>
          <p:cNvPr id="8" name="Picture 7" descr="sun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1" y="569734"/>
            <a:ext cx="1599420" cy="1599420"/>
          </a:xfrm>
          <a:prstGeom prst="rect">
            <a:avLst/>
          </a:prstGeom>
        </p:spPr>
      </p:pic>
      <p:pic>
        <p:nvPicPr>
          <p:cNvPr id="9" name="Picture 8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2370800"/>
            <a:ext cx="1680361" cy="1680361"/>
          </a:xfrm>
          <a:prstGeom prst="rect">
            <a:avLst/>
          </a:prstGeom>
        </p:spPr>
      </p:pic>
      <p:pic>
        <p:nvPicPr>
          <p:cNvPr id="10" name="Picture 9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8" y="2915357"/>
            <a:ext cx="1184029" cy="1184029"/>
          </a:xfrm>
          <a:prstGeom prst="rect">
            <a:avLst/>
          </a:prstGeom>
        </p:spPr>
      </p:pic>
      <p:pic>
        <p:nvPicPr>
          <p:cNvPr id="7" name="Picture 6" descr="nuag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4" t="35160" r="43095" b="36478"/>
          <a:stretch/>
        </p:blipFill>
        <p:spPr>
          <a:xfrm>
            <a:off x="6034679" y="472004"/>
            <a:ext cx="2819935" cy="1945077"/>
          </a:xfrm>
          <a:prstGeom prst="rect">
            <a:avLst/>
          </a:prstGeom>
        </p:spPr>
      </p:pic>
      <p:pic>
        <p:nvPicPr>
          <p:cNvPr id="12" name="Picture 11" descr="eolienn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2" t="56429" r="13194" b="-1792"/>
          <a:stretch/>
        </p:blipFill>
        <p:spPr>
          <a:xfrm>
            <a:off x="4919673" y="2257967"/>
            <a:ext cx="1318344" cy="2035498"/>
          </a:xfrm>
          <a:prstGeom prst="rect">
            <a:avLst/>
          </a:prstGeom>
        </p:spPr>
      </p:pic>
      <p:pic>
        <p:nvPicPr>
          <p:cNvPr id="13" name="Picture 12" descr="sea-wav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" y="1940955"/>
            <a:ext cx="914400" cy="4761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17071" y="6284091"/>
            <a:ext cx="55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Production d’électricité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85584" y="690038"/>
            <a:ext cx="0" cy="53380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1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1157512"/>
              </p:ext>
            </p:extLst>
          </p:nvPr>
        </p:nvGraphicFramePr>
        <p:xfrm>
          <a:off x="826108" y="741348"/>
          <a:ext cx="9148021" cy="513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223431" y="2911475"/>
            <a:ext cx="7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TWh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pic>
        <p:nvPicPr>
          <p:cNvPr id="6" name="Picture 5" descr="heating-black-t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55" y="1469122"/>
            <a:ext cx="733885" cy="733885"/>
          </a:xfrm>
          <a:prstGeom prst="rect">
            <a:avLst/>
          </a:prstGeom>
        </p:spPr>
      </p:pic>
      <p:pic>
        <p:nvPicPr>
          <p:cNvPr id="7" name="Picture 6" descr="minispl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21" y="2279095"/>
            <a:ext cx="835733" cy="835733"/>
          </a:xfrm>
          <a:prstGeom prst="rect">
            <a:avLst/>
          </a:prstGeom>
        </p:spPr>
      </p:pic>
      <p:pic>
        <p:nvPicPr>
          <p:cNvPr id="8" name="Picture 7" descr="lap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67" y="1469122"/>
            <a:ext cx="681373" cy="681373"/>
          </a:xfrm>
          <a:prstGeom prst="rect">
            <a:avLst/>
          </a:prstGeom>
        </p:spPr>
      </p:pic>
      <p:pic>
        <p:nvPicPr>
          <p:cNvPr id="11" name="Image 39" descr="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751">
            <a:off x="5616008" y="769355"/>
            <a:ext cx="1594332" cy="1594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3429" y="5999576"/>
            <a:ext cx="551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Source : prévisions de consommation RTE 2014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4386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0"/>
          <a:stretch/>
        </p:blipFill>
        <p:spPr>
          <a:xfrm>
            <a:off x="519947" y="224692"/>
            <a:ext cx="7578745" cy="5822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231" y="88900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4324" y="888051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81" y="1592103"/>
            <a:ext cx="24970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625" y="1832866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4797" y="3138008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4797" y="4346892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8408" y="1833022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4504" y="3187009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0369" y="4560534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7071" y="2811524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83692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975697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009278" y="4982314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48372" y="3565361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25744" y="3460385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625953" y="248902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778353" y="243627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852601" y="243236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715835" y="2461676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868235" y="240892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290020" y="222526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24207" y="235228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363297" y="240487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473690" y="244604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395167" y="2672720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395167" y="4143901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454760" y="1494693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5755051" y="1426225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3692" y="195385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805732" y="263768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96436" y="1992782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5" y="4421924"/>
            <a:ext cx="482238" cy="482238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34" y="2982086"/>
            <a:ext cx="659689" cy="659689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07" y="1315924"/>
            <a:ext cx="879291" cy="87929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917080" y="1778000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995957" y="176809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020386" y="3028276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23320" y="4431261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42" y="1494693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2382" y="2943731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728778" y="3195892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7" name="Picture 6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95167" y="1586082"/>
            <a:ext cx="216199" cy="191918"/>
          </a:xfrm>
          <a:prstGeom prst="rect">
            <a:avLst/>
          </a:prstGeom>
        </p:spPr>
      </p:pic>
      <p:pic>
        <p:nvPicPr>
          <p:cNvPr id="69" name="Picture 68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59827" y="2957230"/>
            <a:ext cx="216199" cy="191918"/>
          </a:xfrm>
          <a:prstGeom prst="rect">
            <a:avLst/>
          </a:prstGeom>
        </p:spPr>
      </p:pic>
      <p:pic>
        <p:nvPicPr>
          <p:cNvPr id="70" name="Picture 69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651344" y="3757446"/>
            <a:ext cx="216199" cy="191918"/>
          </a:xfrm>
          <a:prstGeom prst="rect">
            <a:avLst/>
          </a:prstGeom>
        </p:spPr>
      </p:pic>
      <p:pic>
        <p:nvPicPr>
          <p:cNvPr id="71" name="Picture 70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844504" y="2318909"/>
            <a:ext cx="216199" cy="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97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  <p:pic>
        <p:nvPicPr>
          <p:cNvPr id="121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37" y="3707203"/>
            <a:ext cx="310156" cy="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8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</a:p>
        </p:txBody>
      </p:sp>
    </p:spTree>
    <p:extLst>
      <p:ext uri="{BB962C8B-B14F-4D97-AF65-F5344CB8AC3E}">
        <p14:creationId xmlns:p14="http://schemas.microsoft.com/office/powerpoint/2010/main" val="15391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09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latin typeface="Palatino"/>
                <a:cs typeface="Palatino"/>
              </a:rPr>
              <a:t>Modélisation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5682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Évolutivité</a:t>
            </a:r>
          </a:p>
        </p:txBody>
      </p:sp>
      <p:cxnSp>
        <p:nvCxnSpPr>
          <p:cNvPr id="30" name="Straight Arrow Connector 29"/>
          <p:cNvCxnSpPr>
            <a:stCxn id="11" idx="2"/>
            <a:endCxn id="19" idx="0"/>
          </p:cNvCxnSpPr>
          <p:nvPr/>
        </p:nvCxnSpPr>
        <p:spPr>
          <a:xfrm>
            <a:off x="627914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33505" y="3163772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Besoins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6435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09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latin typeface="Palatino"/>
                <a:cs typeface="Palatino"/>
              </a:rPr>
              <a:t>Modélisation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5682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Évolutivité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545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Architecture d’Entreprise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379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Ingénierie Dirigée</a:t>
            </a:r>
          </a:p>
          <a:p>
            <a:pPr algn="ctr"/>
            <a:r>
              <a:rPr lang="fr-FR" sz="2400" dirty="0" smtClean="0">
                <a:latin typeface="Palatino"/>
                <a:cs typeface="Palatino"/>
              </a:rPr>
              <a:t>par les Modèles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541743" y="4025547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9" idx="0"/>
          </p:cNvCxnSpPr>
          <p:nvPr/>
        </p:nvCxnSpPr>
        <p:spPr>
          <a:xfrm>
            <a:off x="627914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33505" y="3163772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Besoins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41607" y="4437104"/>
            <a:ext cx="368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i="1" dirty="0" smtClean="0">
                <a:latin typeface="Palatino"/>
                <a:cs typeface="Palatino"/>
              </a:rPr>
              <a:t>Approches existantes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91986" y="4033458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6435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3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1897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Entreprise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358" y="1967125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581" y="211238"/>
            <a:ext cx="3539100" cy="776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14923" y="1792348"/>
            <a:ext cx="3539100" cy="776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4" idx="2"/>
            <a:endCxn id="13" idx="0"/>
          </p:cNvCxnSpPr>
          <p:nvPr/>
        </p:nvCxnSpPr>
        <p:spPr>
          <a:xfrm flipH="1">
            <a:off x="2303650" y="987728"/>
            <a:ext cx="6481" cy="9793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0" idx="3"/>
            <a:endCxn id="4" idx="3"/>
          </p:cNvCxnSpPr>
          <p:nvPr/>
        </p:nvCxnSpPr>
        <p:spPr>
          <a:xfrm flipV="1">
            <a:off x="4054023" y="599483"/>
            <a:ext cx="25658" cy="1581110"/>
          </a:xfrm>
          <a:prstGeom prst="bentConnector3">
            <a:avLst>
              <a:gd name="adj1" fmla="val 2140966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5656" y="1750598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Gestionnaire</a:t>
            </a:r>
          </a:p>
          <a:p>
            <a:pPr algn="ctr"/>
            <a:r>
              <a:rPr lang="fr-FR" sz="2000" b="1" dirty="0" smtClean="0">
                <a:latin typeface="Palatino"/>
                <a:cs typeface="Palatino"/>
              </a:rPr>
              <a:t> du réseau électrique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  <p:sp>
        <p:nvSpPr>
          <p:cNvPr id="17" name="Oval 16"/>
          <p:cNvSpPr/>
          <p:nvPr/>
        </p:nvSpPr>
        <p:spPr>
          <a:xfrm>
            <a:off x="2785656" y="1462346"/>
            <a:ext cx="3192583" cy="15319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51257" y="141104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75367" y="2628167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35399" y="143601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22570" y="2616304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</p:spTree>
    <p:extLst>
      <p:ext uri="{BB962C8B-B14F-4D97-AF65-F5344CB8AC3E}">
        <p14:creationId xmlns:p14="http://schemas.microsoft.com/office/powerpoint/2010/main" val="42134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05480" y="4684093"/>
            <a:ext cx="3192583" cy="776490"/>
            <a:chOff x="5120604" y="211238"/>
            <a:chExt cx="3192583" cy="776490"/>
          </a:xfrm>
        </p:grpSpPr>
        <p:sp>
          <p:nvSpPr>
            <p:cNvPr id="14" name="TextBox 13"/>
            <p:cNvSpPr txBox="1"/>
            <p:nvPr/>
          </p:nvSpPr>
          <p:spPr>
            <a:xfrm>
              <a:off x="5120604" y="400610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Validation /critique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2842" y="211238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877175" y="1197783"/>
            <a:ext cx="686298" cy="11921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2"/>
          </p:cNvCxnSpPr>
          <p:nvPr/>
        </p:nvCxnSpPr>
        <p:spPr>
          <a:xfrm flipV="1">
            <a:off x="6375163" y="5460583"/>
            <a:ext cx="726668" cy="11719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3285110"/>
            <a:ext cx="3192583" cy="776490"/>
            <a:chOff x="713839" y="235359"/>
            <a:chExt cx="3192583" cy="776490"/>
          </a:xfrm>
        </p:grpSpPr>
        <p:sp>
          <p:nvSpPr>
            <p:cNvPr id="12" name="TextBox 11"/>
            <p:cNvSpPr txBox="1"/>
            <p:nvPr/>
          </p:nvSpPr>
          <p:spPr>
            <a:xfrm>
              <a:off x="713839" y="423306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Modélisation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8847" y="235359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0098" y="3299160"/>
            <a:ext cx="3192583" cy="776490"/>
            <a:chOff x="2489737" y="2166950"/>
            <a:chExt cx="3192583" cy="776490"/>
          </a:xfrm>
        </p:grpSpPr>
        <p:sp>
          <p:nvSpPr>
            <p:cNvPr id="13" name="TextBox 12"/>
            <p:cNvSpPr txBox="1"/>
            <p:nvPr/>
          </p:nvSpPr>
          <p:spPr>
            <a:xfrm>
              <a:off x="2489737" y="2360905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Analyse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97577" y="2166950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>
            <a:stCxn id="18" idx="1"/>
            <a:endCxn id="17" idx="3"/>
          </p:cNvCxnSpPr>
          <p:nvPr/>
        </p:nvCxnSpPr>
        <p:spPr>
          <a:xfrm flipH="1" flipV="1">
            <a:off x="2923234" y="3673355"/>
            <a:ext cx="944704" cy="1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13442</TotalTime>
  <Words>425</Words>
  <Application>Microsoft Macintosh PowerPoint</Application>
  <PresentationFormat>On-screen Show (4:3)</PresentationFormat>
  <Paragraphs>706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Rachida</dc:creator>
  <cp:lastModifiedBy>Rachida</cp:lastModifiedBy>
  <cp:revision>60</cp:revision>
  <dcterms:created xsi:type="dcterms:W3CDTF">2016-06-16T12:24:13Z</dcterms:created>
  <dcterms:modified xsi:type="dcterms:W3CDTF">2016-06-27T09:36:48Z</dcterms:modified>
</cp:coreProperties>
</file>