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4" r:id="rId3"/>
    <p:sldId id="272" r:id="rId4"/>
    <p:sldId id="268" r:id="rId5"/>
    <p:sldId id="269" r:id="rId6"/>
    <p:sldId id="266" r:id="rId7"/>
    <p:sldId id="270" r:id="rId8"/>
    <p:sldId id="271" r:id="rId9"/>
    <p:sldId id="267" r:id="rId10"/>
    <p:sldId id="265" r:id="rId11"/>
    <p:sldId id="262" r:id="rId12"/>
    <p:sldId id="257" r:id="rId13"/>
    <p:sldId id="256" r:id="rId14"/>
    <p:sldId id="259" r:id="rId15"/>
    <p:sldId id="264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179" autoAdjust="0"/>
  </p:normalViewPr>
  <p:slideViewPr>
    <p:cSldViewPr snapToGrid="0" snapToObjects="1">
      <p:cViewPr>
        <p:scale>
          <a:sx n="99" d="100"/>
          <a:sy n="99" d="100"/>
        </p:scale>
        <p:origin x="-1976" y="-200"/>
      </p:cViewPr>
      <p:guideLst>
        <p:guide orient="horz" pos="1272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Historique</c:v>
                </c:pt>
              </c:strCache>
            </c:strRef>
          </c:tx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2007.0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  <c:pt idx="12">
                  <c:v>2017.0</c:v>
                </c:pt>
                <c:pt idx="13">
                  <c:v>2018.0</c:v>
                </c:pt>
                <c:pt idx="14">
                  <c:v>2019.0</c:v>
                </c:pt>
                <c:pt idx="15">
                  <c:v>2020.0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452.0</c:v>
                </c:pt>
                <c:pt idx="1">
                  <c:v>459.1</c:v>
                </c:pt>
                <c:pt idx="2">
                  <c:v>466.3</c:v>
                </c:pt>
                <c:pt idx="3">
                  <c:v>471.5</c:v>
                </c:pt>
                <c:pt idx="4">
                  <c:v>462.6</c:v>
                </c:pt>
                <c:pt idx="5">
                  <c:v>474.0</c:v>
                </c:pt>
                <c:pt idx="6">
                  <c:v>479.1</c:v>
                </c:pt>
                <c:pt idx="7">
                  <c:v>479.1</c:v>
                </c:pt>
                <c:pt idx="8">
                  <c:v>478.3</c:v>
                </c:pt>
                <c:pt idx="9">
                  <c:v>476.2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Prévisions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2007.0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  <c:pt idx="12">
                  <c:v>2017.0</c:v>
                </c:pt>
                <c:pt idx="13">
                  <c:v>2018.0</c:v>
                </c:pt>
                <c:pt idx="14">
                  <c:v>2019.0</c:v>
                </c:pt>
                <c:pt idx="15">
                  <c:v>2020.0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9">
                  <c:v>476.2</c:v>
                </c:pt>
                <c:pt idx="10">
                  <c:v>478.3</c:v>
                </c:pt>
                <c:pt idx="11">
                  <c:v>482.7</c:v>
                </c:pt>
                <c:pt idx="12">
                  <c:v>486.9</c:v>
                </c:pt>
                <c:pt idx="13">
                  <c:v>490.8</c:v>
                </c:pt>
                <c:pt idx="14">
                  <c:v>494.5</c:v>
                </c:pt>
                <c:pt idx="15">
                  <c:v>498.4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7403848"/>
        <c:axId val="-2127400872"/>
      </c:lineChart>
      <c:catAx>
        <c:axId val="-2127403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7400872"/>
        <c:crosses val="autoZero"/>
        <c:auto val="1"/>
        <c:lblAlgn val="ctr"/>
        <c:lblOffset val="100"/>
        <c:noMultiLvlLbl val="0"/>
      </c:catAx>
      <c:valAx>
        <c:axId val="-2127400872"/>
        <c:scaling>
          <c:orientation val="minMax"/>
          <c:min val="440.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2127403848"/>
        <c:crossesAt val="1.0"/>
        <c:crossBetween val="between"/>
      </c:valAx>
    </c:plotArea>
    <c:legend>
      <c:legendPos val="r"/>
      <c:layout>
        <c:manualLayout>
          <c:xMode val="edge"/>
          <c:yMode val="edge"/>
          <c:x val="0.632307528667012"/>
          <c:y val="0.656474717147836"/>
          <c:w val="0.160600964951873"/>
          <c:h val="0.14716376500451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3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7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22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8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3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29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7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90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75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microsoft.com/office/2007/relationships/hdphoto" Target="../media/hdphoto1.wdp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microsoft.com/office/2007/relationships/hdphoto" Target="../media/hdphoto1.wdp"/><Relationship Id="rId10" Type="http://schemas.openxmlformats.org/officeDocument/2006/relationships/image" Target="../media/image9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microsoft.com/office/2007/relationships/hdphoto" Target="../media/hdphoto1.wdp"/><Relationship Id="rId10" Type="http://schemas.openxmlformats.org/officeDocument/2006/relationships/image" Target="../media/image9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85656" y="365174"/>
            <a:ext cx="3192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Palatino"/>
                <a:cs typeface="Palatino"/>
              </a:rPr>
              <a:t>Entreprise</a:t>
            </a:r>
            <a:endParaRPr lang="fr-FR" sz="2000" b="1" dirty="0" smtClean="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9604" y="1556629"/>
            <a:ext cx="3192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Palatino"/>
                <a:cs typeface="Palatino"/>
              </a:rPr>
              <a:t>Architecture d’Entreprise</a:t>
            </a:r>
            <a:endParaRPr lang="fr-FR" sz="2000" b="1" dirty="0" smtClean="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39604" y="2645450"/>
            <a:ext cx="31925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Palatino"/>
                <a:cs typeface="Palatino"/>
              </a:rPr>
              <a:t>Analyse d’une</a:t>
            </a:r>
          </a:p>
          <a:p>
            <a:pPr algn="ctr"/>
            <a:r>
              <a:rPr lang="fr-FR" sz="2000" b="1" dirty="0" smtClean="0">
                <a:latin typeface="Palatino"/>
                <a:cs typeface="Palatino"/>
              </a:rPr>
              <a:t>Architecture d’Entreprise</a:t>
            </a:r>
            <a:endParaRPr lang="fr-FR" sz="2000" b="1" dirty="0" smtClean="0">
              <a:latin typeface="Palatino"/>
              <a:cs typeface="Palatino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227215" y="872247"/>
            <a:ext cx="250169" cy="63307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>
            <a:off x="4238496" y="2025231"/>
            <a:ext cx="250169" cy="63307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88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</p:spTree>
    <p:extLst>
      <p:ext uri="{BB962C8B-B14F-4D97-AF65-F5344CB8AC3E}">
        <p14:creationId xmlns:p14="http://schemas.microsoft.com/office/powerpoint/2010/main" val="321717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</p:spTree>
    <p:extLst>
      <p:ext uri="{BB962C8B-B14F-4D97-AF65-F5344CB8AC3E}">
        <p14:creationId xmlns:p14="http://schemas.microsoft.com/office/powerpoint/2010/main" val="151067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nd-turb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0" y="2379150"/>
            <a:ext cx="1680361" cy="1680361"/>
          </a:xfrm>
          <a:prstGeom prst="rect">
            <a:avLst/>
          </a:prstGeom>
        </p:spPr>
      </p:pic>
      <p:pic>
        <p:nvPicPr>
          <p:cNvPr id="5" name="Picture 4" descr="solar-pan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07" y="2923707"/>
            <a:ext cx="1184029" cy="1184029"/>
          </a:xfrm>
          <a:prstGeom prst="rect">
            <a:avLst/>
          </a:prstGeom>
        </p:spPr>
      </p:pic>
      <p:pic>
        <p:nvPicPr>
          <p:cNvPr id="6" name="Picture 5" descr="full-batte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15" y="4341690"/>
            <a:ext cx="2323455" cy="2323455"/>
          </a:xfrm>
          <a:prstGeom prst="rect">
            <a:avLst/>
          </a:prstGeom>
        </p:spPr>
      </p:pic>
      <p:pic>
        <p:nvPicPr>
          <p:cNvPr id="8" name="Picture 7" descr="sun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01" y="569734"/>
            <a:ext cx="1599420" cy="1599420"/>
          </a:xfrm>
          <a:prstGeom prst="rect">
            <a:avLst/>
          </a:prstGeom>
        </p:spPr>
      </p:pic>
      <p:pic>
        <p:nvPicPr>
          <p:cNvPr id="9" name="Picture 8" descr="wind-turb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31" y="2370800"/>
            <a:ext cx="1680361" cy="1680361"/>
          </a:xfrm>
          <a:prstGeom prst="rect">
            <a:avLst/>
          </a:prstGeom>
        </p:spPr>
      </p:pic>
      <p:pic>
        <p:nvPicPr>
          <p:cNvPr id="10" name="Picture 9" descr="solar-pan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98" y="2915357"/>
            <a:ext cx="1184029" cy="1184029"/>
          </a:xfrm>
          <a:prstGeom prst="rect">
            <a:avLst/>
          </a:prstGeom>
        </p:spPr>
      </p:pic>
      <p:pic>
        <p:nvPicPr>
          <p:cNvPr id="7" name="Picture 6" descr="nuage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4" t="35160" r="43095" b="36478"/>
          <a:stretch/>
        </p:blipFill>
        <p:spPr>
          <a:xfrm>
            <a:off x="6034679" y="472004"/>
            <a:ext cx="2819935" cy="1945077"/>
          </a:xfrm>
          <a:prstGeom prst="rect">
            <a:avLst/>
          </a:prstGeom>
        </p:spPr>
      </p:pic>
      <p:pic>
        <p:nvPicPr>
          <p:cNvPr id="12" name="Picture 11" descr="eolienn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2" t="56429" r="13194" b="-1792"/>
          <a:stretch/>
        </p:blipFill>
        <p:spPr>
          <a:xfrm>
            <a:off x="4919673" y="2257967"/>
            <a:ext cx="1318344" cy="2035498"/>
          </a:xfrm>
          <a:prstGeom prst="rect">
            <a:avLst/>
          </a:prstGeom>
        </p:spPr>
      </p:pic>
      <p:pic>
        <p:nvPicPr>
          <p:cNvPr id="13" name="Picture 12" descr="sea-wav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3" y="1940955"/>
            <a:ext cx="914400" cy="476126"/>
          </a:xfrm>
          <a:prstGeom prst="rect">
            <a:avLst/>
          </a:prstGeom>
        </p:spPr>
      </p:pic>
      <p:pic>
        <p:nvPicPr>
          <p:cNvPr id="14" name="Picture 13" descr="low-batter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73" y="4332786"/>
            <a:ext cx="2364509" cy="23645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17071" y="6284091"/>
            <a:ext cx="551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"/>
                <a:cs typeface="Palatino"/>
              </a:rPr>
              <a:t>Production d’électricité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Palatino"/>
              <a:cs typeface="Palatino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85584" y="690038"/>
            <a:ext cx="0" cy="53380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01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11157512"/>
              </p:ext>
            </p:extLst>
          </p:nvPr>
        </p:nvGraphicFramePr>
        <p:xfrm>
          <a:off x="826108" y="741348"/>
          <a:ext cx="9148021" cy="5133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223431" y="2911475"/>
            <a:ext cx="73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"/>
                <a:cs typeface="Palatino"/>
              </a:rPr>
              <a:t>TWh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  <a:latin typeface="Palatino"/>
              <a:cs typeface="Palatino"/>
            </a:endParaRPr>
          </a:p>
        </p:txBody>
      </p:sp>
      <p:pic>
        <p:nvPicPr>
          <p:cNvPr id="6" name="Picture 5" descr="heating-black-to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55" y="1469122"/>
            <a:ext cx="733885" cy="733885"/>
          </a:xfrm>
          <a:prstGeom prst="rect">
            <a:avLst/>
          </a:prstGeom>
        </p:spPr>
      </p:pic>
      <p:pic>
        <p:nvPicPr>
          <p:cNvPr id="7" name="Picture 6" descr="minispl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21" y="2279095"/>
            <a:ext cx="835733" cy="835733"/>
          </a:xfrm>
          <a:prstGeom prst="rect">
            <a:avLst/>
          </a:prstGeom>
        </p:spPr>
      </p:pic>
      <p:pic>
        <p:nvPicPr>
          <p:cNvPr id="8" name="Picture 7" descr="lapt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67" y="1469122"/>
            <a:ext cx="681373" cy="681373"/>
          </a:xfrm>
          <a:prstGeom prst="rect">
            <a:avLst/>
          </a:prstGeom>
        </p:spPr>
      </p:pic>
      <p:pic>
        <p:nvPicPr>
          <p:cNvPr id="11" name="Image 39" descr="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8751">
            <a:off x="5616008" y="769355"/>
            <a:ext cx="1594332" cy="1594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03429" y="5999576"/>
            <a:ext cx="5512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"/>
                <a:cs typeface="Palatino"/>
              </a:rPr>
              <a:t>Source : prévisions de consommation RTE 2014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54386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00"/>
          <a:stretch/>
        </p:blipFill>
        <p:spPr>
          <a:xfrm>
            <a:off x="519947" y="224692"/>
            <a:ext cx="7578745" cy="58224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5231" y="88900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4324" y="888051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381" y="1592103"/>
            <a:ext cx="24970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9625" y="1832866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4797" y="3138008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4797" y="4346892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8408" y="1833022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34504" y="3187009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0369" y="4560534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7071" y="2811524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83692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975697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009278" y="4982314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148372" y="3565361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725744" y="3460385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625953" y="248902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778353" y="243627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852601" y="2432369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715835" y="2461676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868235" y="240892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290020" y="2225262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324207" y="2352289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363297" y="240487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473690" y="2446042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395167" y="2672720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395167" y="4143901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454760" y="1494693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5755051" y="1426225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3692" y="195385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805732" y="263768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96436" y="1992782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5" y="4421924"/>
            <a:ext cx="482238" cy="482238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34" y="2982086"/>
            <a:ext cx="659689" cy="659689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07" y="1315924"/>
            <a:ext cx="879291" cy="87929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2917080" y="1778000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995957" y="176809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020386" y="3028276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023320" y="4431261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42" y="1494693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62382" y="2943731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728778" y="3195892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pic>
        <p:nvPicPr>
          <p:cNvPr id="7" name="Picture 6" descr="smartphone-as-wifi-hotspot.png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4395167" y="1586082"/>
            <a:ext cx="216199" cy="191918"/>
          </a:xfrm>
          <a:prstGeom prst="rect">
            <a:avLst/>
          </a:prstGeom>
        </p:spPr>
      </p:pic>
      <p:pic>
        <p:nvPicPr>
          <p:cNvPr id="69" name="Picture 68" descr="smartphone-as-wifi-hotspot.png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4359827" y="2957230"/>
            <a:ext cx="216199" cy="191918"/>
          </a:xfrm>
          <a:prstGeom prst="rect">
            <a:avLst/>
          </a:prstGeom>
        </p:spPr>
      </p:pic>
      <p:pic>
        <p:nvPicPr>
          <p:cNvPr id="70" name="Picture 69" descr="smartphone-as-wifi-hotspot.png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2651344" y="3757446"/>
            <a:ext cx="216199" cy="191918"/>
          </a:xfrm>
          <a:prstGeom prst="rect">
            <a:avLst/>
          </a:prstGeom>
        </p:spPr>
      </p:pic>
      <p:pic>
        <p:nvPicPr>
          <p:cNvPr id="71" name="Picture 70" descr="smartphone-as-wifi-hotspot.png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2844504" y="2318909"/>
            <a:ext cx="216199" cy="1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4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</p:spTree>
    <p:extLst>
      <p:ext uri="{BB962C8B-B14F-4D97-AF65-F5344CB8AC3E}">
        <p14:creationId xmlns:p14="http://schemas.microsoft.com/office/powerpoint/2010/main" val="321717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3623672" cy="3511002"/>
            <a:chOff x="2622680" y="1596252"/>
            <a:chExt cx="3623672" cy="3511002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3623672" cy="3324323"/>
              <a:chOff x="2622680" y="1771591"/>
              <a:chExt cx="3623672" cy="3324323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4" name="Picture 73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4903996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5" name="Picture 74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78015" y="4338001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6" name="Picture 75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57715" y="192440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7" name="Picture 76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90554" y="33000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8" name="Picture 77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6030153" y="4661701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868235" y="4507669"/>
                <a:ext cx="1983765" cy="51408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39" idx="0"/>
              </p:cNvCxnSpPr>
              <p:nvPr/>
            </p:nvCxnSpPr>
            <p:spPr>
              <a:xfrm>
                <a:off x="5023320" y="1785738"/>
                <a:ext cx="895863" cy="21334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77" idx="1"/>
              </p:cNvCxnSpPr>
              <p:nvPr/>
            </p:nvCxnSpPr>
            <p:spPr>
              <a:xfrm>
                <a:off x="5115854" y="3001586"/>
                <a:ext cx="874700" cy="39446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75" idx="3"/>
                <a:endCxn id="78" idx="1"/>
              </p:cNvCxnSpPr>
              <p:nvPr/>
            </p:nvCxnSpPr>
            <p:spPr>
              <a:xfrm>
                <a:off x="5094214" y="4433960"/>
                <a:ext cx="935939" cy="32370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75" idx="0"/>
              </p:cNvCxnSpPr>
              <p:nvPr/>
            </p:nvCxnSpPr>
            <p:spPr>
              <a:xfrm flipH="1" flipV="1">
                <a:off x="4968121" y="3204650"/>
                <a:ext cx="17994" cy="113335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6051147" y="2204859"/>
                <a:ext cx="14668" cy="10232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6065815" y="3543463"/>
                <a:ext cx="0" cy="11120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715835" y="3929775"/>
                <a:ext cx="0" cy="8903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388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85656" y="365174"/>
            <a:ext cx="3192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Palatino"/>
                <a:cs typeface="Palatino"/>
              </a:rPr>
              <a:t>Entreprise</a:t>
            </a:r>
            <a:endParaRPr lang="fr-FR" sz="2000" b="1" dirty="0" smtClean="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9604" y="1556629"/>
            <a:ext cx="3192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Palatino"/>
                <a:cs typeface="Palatino"/>
              </a:rPr>
              <a:t>Architecture d’Entreprise</a:t>
            </a:r>
            <a:endParaRPr lang="fr-FR" sz="2000" b="1" dirty="0" smtClean="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39604" y="2645450"/>
            <a:ext cx="31925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Palatino"/>
                <a:cs typeface="Palatino"/>
              </a:rPr>
              <a:t>Analyse d’une</a:t>
            </a:r>
          </a:p>
          <a:p>
            <a:pPr algn="ctr"/>
            <a:r>
              <a:rPr lang="fr-FR" sz="2000" b="1" dirty="0" smtClean="0">
                <a:latin typeface="Palatino"/>
                <a:cs typeface="Palatino"/>
              </a:rPr>
              <a:t>Architecture d’Entreprise</a:t>
            </a:r>
            <a:endParaRPr lang="fr-FR" sz="2000" b="1" dirty="0" smtClean="0">
              <a:latin typeface="Palatino"/>
              <a:cs typeface="Palatino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227215" y="872247"/>
            <a:ext cx="250169" cy="63307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rved Left Arrow 2"/>
          <p:cNvSpPr/>
          <p:nvPr/>
        </p:nvSpPr>
        <p:spPr>
          <a:xfrm flipV="1">
            <a:off x="6440250" y="551554"/>
            <a:ext cx="525996" cy="1257113"/>
          </a:xfrm>
          <a:prstGeom prst="curvedLeftArrow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 flipV="1">
            <a:off x="6465908" y="1909754"/>
            <a:ext cx="525996" cy="1257113"/>
          </a:xfrm>
          <a:prstGeom prst="curvedLeftArrow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238496" y="2025231"/>
            <a:ext cx="250169" cy="63307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5656" y="1750598"/>
            <a:ext cx="31925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Palatino"/>
                <a:cs typeface="Palatino"/>
              </a:rPr>
              <a:t>Gestionnaire</a:t>
            </a:r>
          </a:p>
          <a:p>
            <a:pPr algn="ctr"/>
            <a:r>
              <a:rPr lang="fr-FR" sz="2000" b="1" dirty="0" smtClean="0">
                <a:latin typeface="Palatino"/>
                <a:cs typeface="Palatino"/>
              </a:rPr>
              <a:t> du réseau électrique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356" y="3020000"/>
            <a:ext cx="2589772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</a:t>
            </a:r>
          </a:p>
          <a:p>
            <a:pPr algn="ctr"/>
            <a:r>
              <a:rPr lang="fr-FR" b="1" dirty="0" smtClean="0">
                <a:latin typeface="Palatino"/>
                <a:cs typeface="Palatino"/>
              </a:rPr>
              <a:t>flux d’information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consignes, consommation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04" y="563791"/>
            <a:ext cx="23461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acteurs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producteurs décentralisés</a:t>
            </a:r>
            <a:endParaRPr lang="fr-FR" dirty="0" smtClean="0">
              <a:latin typeface="Palatino"/>
              <a:cs typeface="Palati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3668" y="2981420"/>
            <a:ext cx="29136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</a:t>
            </a:r>
          </a:p>
          <a:p>
            <a:pPr algn="ctr"/>
            <a:r>
              <a:rPr lang="fr-FR" b="1" dirty="0" smtClean="0">
                <a:latin typeface="Palatino"/>
                <a:cs typeface="Palatino"/>
              </a:rPr>
              <a:t>équipements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compteurs intelligents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0445" y="499026"/>
            <a:ext cx="291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usages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véhicules électriques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maisons connectées</a:t>
            </a:r>
          </a:p>
        </p:txBody>
      </p:sp>
      <p:sp>
        <p:nvSpPr>
          <p:cNvPr id="17" name="Oval 16"/>
          <p:cNvSpPr/>
          <p:nvPr/>
        </p:nvSpPr>
        <p:spPr>
          <a:xfrm>
            <a:off x="2785656" y="1462346"/>
            <a:ext cx="3192583" cy="153199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751257" y="1411043"/>
            <a:ext cx="380930" cy="4036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775367" y="2628167"/>
            <a:ext cx="380930" cy="4036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35399" y="1436013"/>
            <a:ext cx="380930" cy="4036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22570" y="2616304"/>
            <a:ext cx="380930" cy="4036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2471534" cy="2945007"/>
            <a:chOff x="2622680" y="1596252"/>
            <a:chExt cx="2471534" cy="2945007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2471534" cy="2758328"/>
              <a:chOff x="2622680" y="1771591"/>
              <a:chExt cx="2471534" cy="2758328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5" name="Picture 74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78015" y="4338001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89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2453540" cy="2297893"/>
            <a:chOff x="2622680" y="1596252"/>
            <a:chExt cx="2453540" cy="2297893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2453540" cy="2111214"/>
              <a:chOff x="2622680" y="1771591"/>
              <a:chExt cx="2453540" cy="2111214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97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2453540" cy="2297893"/>
            <a:chOff x="2622680" y="1596252"/>
            <a:chExt cx="2453540" cy="2297893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2193204"/>
              <a:ext cx="2453540" cy="1700941"/>
              <a:chOff x="2622680" y="2181864"/>
              <a:chExt cx="2453540" cy="1700941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37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3623672" cy="3511002"/>
            <a:chOff x="2622680" y="1596252"/>
            <a:chExt cx="3623672" cy="3511002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3623672" cy="3324323"/>
              <a:chOff x="2622680" y="1771591"/>
              <a:chExt cx="3623672" cy="3324323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4" name="Picture 73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4903996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5" name="Picture 74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78015" y="4338001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6" name="Picture 75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57715" y="192440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7" name="Picture 76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90554" y="33000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8" name="Picture 77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6030153" y="4661701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868235" y="4507669"/>
                <a:ext cx="1983765" cy="51408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39" idx="0"/>
              </p:cNvCxnSpPr>
              <p:nvPr/>
            </p:nvCxnSpPr>
            <p:spPr>
              <a:xfrm>
                <a:off x="5023320" y="1785738"/>
                <a:ext cx="895863" cy="21334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77" idx="1"/>
              </p:cNvCxnSpPr>
              <p:nvPr/>
            </p:nvCxnSpPr>
            <p:spPr>
              <a:xfrm>
                <a:off x="5115854" y="3001586"/>
                <a:ext cx="874700" cy="39446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75" idx="3"/>
                <a:endCxn id="78" idx="1"/>
              </p:cNvCxnSpPr>
              <p:nvPr/>
            </p:nvCxnSpPr>
            <p:spPr>
              <a:xfrm>
                <a:off x="5094214" y="4433960"/>
                <a:ext cx="935939" cy="32370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75" idx="0"/>
              </p:cNvCxnSpPr>
              <p:nvPr/>
            </p:nvCxnSpPr>
            <p:spPr>
              <a:xfrm flipH="1" flipV="1">
                <a:off x="4968121" y="3204650"/>
                <a:ext cx="17994" cy="113335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6051147" y="2204859"/>
                <a:ext cx="14668" cy="10232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6065815" y="3543463"/>
                <a:ext cx="0" cy="11120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715835" y="3929775"/>
                <a:ext cx="0" cy="8903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77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3623672" cy="3511002"/>
            <a:chOff x="2622680" y="1596252"/>
            <a:chExt cx="3623672" cy="3511002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3623672" cy="3324323"/>
              <a:chOff x="2622680" y="1771591"/>
              <a:chExt cx="3623672" cy="3324323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4" name="Picture 73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4903996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5" name="Picture 74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78015" y="4338001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6" name="Picture 75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57715" y="192440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7" name="Picture 76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90554" y="33000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8" name="Picture 77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6030153" y="4661701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9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2453540" cy="2297893"/>
            <a:chOff x="2622680" y="1596252"/>
            <a:chExt cx="2453540" cy="2297893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2453540" cy="2111214"/>
              <a:chOff x="2622680" y="1771591"/>
              <a:chExt cx="2453540" cy="2111214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37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371</Words>
  <Application>Microsoft Macintosh PowerPoint</Application>
  <PresentationFormat>On-screen Show (4:3)</PresentationFormat>
  <Paragraphs>669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Rachida</dc:creator>
  <cp:lastModifiedBy>Rachida</cp:lastModifiedBy>
  <cp:revision>42</cp:revision>
  <dcterms:created xsi:type="dcterms:W3CDTF">2016-06-16T12:24:13Z</dcterms:created>
  <dcterms:modified xsi:type="dcterms:W3CDTF">2016-06-20T16:51:46Z</dcterms:modified>
</cp:coreProperties>
</file>