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69BCCE-7431-4B9B-863A-646BBAEAB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749" y="959085"/>
            <a:ext cx="8679915" cy="246991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fr-FR" b="1" dirty="0">
                <a:latin typeface="Katahdin Round Bold" panose="00000500000000000000" pitchFamily="2" charset="0"/>
              </a:rPr>
              <a:t>TURKISH RESTAURANTS</a:t>
            </a:r>
            <a:br>
              <a:rPr lang="fr-FR" b="1" dirty="0">
                <a:latin typeface="Katahdin Round Bold" panose="00000500000000000000" pitchFamily="2" charset="0"/>
              </a:rPr>
            </a:br>
            <a:r>
              <a:rPr lang="fr-FR" b="1" dirty="0">
                <a:latin typeface="Katahdin Round Bold" panose="00000500000000000000" pitchFamily="2" charset="0"/>
              </a:rPr>
              <a:t>IN NEW YORK CTY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08E58D-A5DF-46E8-B9FC-2139688475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fr-FR" b="1" dirty="0" err="1">
                <a:latin typeface="Arial Black" panose="020B0A04020102020204" pitchFamily="34" charset="0"/>
              </a:rPr>
              <a:t>Prepared</a:t>
            </a:r>
            <a:r>
              <a:rPr lang="fr-FR" b="1" dirty="0">
                <a:latin typeface="Arial Black" panose="020B0A04020102020204" pitchFamily="34" charset="0"/>
              </a:rPr>
              <a:t> By RACHID SAHLI</a:t>
            </a:r>
          </a:p>
        </p:txBody>
      </p:sp>
    </p:spTree>
    <p:extLst>
      <p:ext uri="{BB962C8B-B14F-4D97-AF65-F5344CB8AC3E}">
        <p14:creationId xmlns:p14="http://schemas.microsoft.com/office/powerpoint/2010/main" val="302178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240E62-4306-46BF-8441-4925F1AB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Introduction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F04D1D-5C51-4435-87AB-264C3D6C3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This final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project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will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reveal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the best locations for Turkish restaurants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throughout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New York City. Food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trade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the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most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growing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industry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in New York. This City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 major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metropolitan 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area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with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more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than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8.4 million people.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During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the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late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nineteenth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and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early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twentieth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centuries, Turkish 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tourist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want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to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spend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some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days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in New York City, but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wants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to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locate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in a place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where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can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find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his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home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food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decides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to look for the best Turkish restaurants but how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can do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that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?.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 I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will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analyze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New York area to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find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him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what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need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and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answer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his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questions.. This report explores New York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City's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neighborhoods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and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neighborhoods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with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the best Turkish restaurants.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So,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where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located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the best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rated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Turkish restaurant ?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191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9740A-E7C1-4C11-8C54-4AF0B514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485D13-13B5-4438-9E6D-40A6935A0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answer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above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questions, data on New York City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neighborhoods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boroughs to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boundaries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latitude, longitude, restaurants, and restaurant ratings and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tips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New York City data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neighborhoods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boroughs, latitudes, and longitudes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obtained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data source: https://cocl.us/new_york_dataset New York City data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neighborhood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boundaries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obtained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data source: https://data.cityofnewyork.us/City-Government/Borough-Boundaries/tqmj-j8zm All data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related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locations and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quality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Turkish Restaurant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obtained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via 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Foursquare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via 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Python.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613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277C70-1717-48A6-8C75-14A7575B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  <a:r>
              <a:rPr lang="fr-FR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fr-F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71A04-A3C6-476E-B26F-C82FDF90E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New York City data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u="sng" dirty="0">
                <a:solidFill>
                  <a:srgbClr val="000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https://cocl.us/new_york_dataset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Foursquare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all venues for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neighborhood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out all venues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 Turkish Restaurants.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Rating, Tips and Likes count for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Turkish Restaurants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Foursquare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API.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rating for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restaurant,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sort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data.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Finally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Ranking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neighborhoods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folium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(python)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20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5E0F26-EB3B-4E40-9C12-2F50F93A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fr-FR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Statement</a:t>
            </a:r>
            <a:r>
              <a:rPr lang="fr-FR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fr-F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C65DF-B207-4258-9095-F0CF0A8B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345" y="803186"/>
            <a:ext cx="6519976" cy="5248622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the best locations for Turkish cuisine in New York City?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would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 go in New York City to have the best Turkish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6042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618970-3FC4-440B-A033-CBC8F4BE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062842"/>
            <a:ext cx="3498979" cy="2456442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fr-FR" sz="3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</a:t>
            </a:r>
            <a:r>
              <a:rPr lang="fr-FR" sz="3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fr-FR" sz="3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Bar chart</a:t>
            </a:r>
            <a:br>
              <a:rPr lang="fr-FR" sz="3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fr-FR" sz="3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sz="3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fr-FR" sz="3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 </a:t>
            </a:r>
            <a:r>
              <a:rPr lang="fr-FR" sz="3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</a:t>
            </a:r>
            <a:r>
              <a:rPr lang="fr-FR" sz="3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Turkish restaurants</a:t>
            </a:r>
            <a:br>
              <a:rPr lang="fr-FR" sz="3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sz="3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located</a:t>
            </a:r>
            <a:r>
              <a:rPr lang="fr-FR" sz="3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the borough of  Brooklyn.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pic>
        <p:nvPicPr>
          <p:cNvPr id="6" name="Image1">
            <a:extLst>
              <a:ext uri="{FF2B5EF4-FFF2-40B4-BE49-F238E27FC236}">
                <a16:creationId xmlns:a16="http://schemas.microsoft.com/office/drawing/2014/main" id="{A0DBC175-90DC-4C74-A45C-C3BF41FB844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118100" y="1454208"/>
            <a:ext cx="6281738" cy="394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9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C3DB3E-0A72-4AE4-AE24-F272DF2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22" y="1478056"/>
            <a:ext cx="4104318" cy="2456442"/>
          </a:xfrm>
        </p:spPr>
        <p:txBody>
          <a:bodyPr>
            <a:noAutofit/>
          </a:bodyPr>
          <a:lstStyle/>
          <a:p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b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sz="2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fr-F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eighborhoods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New York</a:t>
            </a:r>
            <a:b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Manhattan Beach has the big </a:t>
            </a:r>
            <a:r>
              <a:rPr lang="fr-F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Turkish  restaurants </a:t>
            </a:r>
            <a:endParaRPr lang="fr-FR" sz="2800" dirty="0"/>
          </a:p>
        </p:txBody>
      </p:sp>
      <p:pic>
        <p:nvPicPr>
          <p:cNvPr id="6" name="Image2">
            <a:extLst>
              <a:ext uri="{FF2B5EF4-FFF2-40B4-BE49-F238E27FC236}">
                <a16:creationId xmlns:a16="http://schemas.microsoft.com/office/drawing/2014/main" id="{88D1117C-2776-4854-A559-DE977ACD50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992949" y="1304799"/>
            <a:ext cx="5979852" cy="424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85A1F5-C65F-4AE6-B32D-33173A8AE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955" y="2073469"/>
            <a:ext cx="3898513" cy="2456442"/>
          </a:xfrm>
        </p:spPr>
        <p:txBody>
          <a:bodyPr>
            <a:normAutofit fontScale="90000"/>
          </a:bodyPr>
          <a:lstStyle/>
          <a:p>
            <a:r>
              <a:rPr lang="fr-FR" sz="3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</a:t>
            </a:r>
            <a:r>
              <a:rPr lang="fr-FR" sz="3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fr-FR" sz="3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BAR CHART</a:t>
            </a:r>
            <a:br>
              <a:rPr lang="fr-FR" sz="3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fr-FR" sz="3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sz="3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Boroughs like Brooklyn and Queens </a:t>
            </a:r>
            <a:r>
              <a:rPr lang="fr-FR" sz="3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fr-FR" sz="3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3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less</a:t>
            </a:r>
            <a:r>
              <a:rPr lang="fr-FR" sz="3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3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average</a:t>
            </a:r>
            <a:r>
              <a:rPr lang="fr-FR" sz="3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rating of Turkish restaurant but Manhattan has high </a:t>
            </a:r>
            <a:r>
              <a:rPr lang="fr-FR" sz="3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average</a:t>
            </a:r>
            <a:r>
              <a:rPr lang="fr-FR" sz="3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ratings.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pic>
        <p:nvPicPr>
          <p:cNvPr id="6" name="Image3">
            <a:extLst>
              <a:ext uri="{FF2B5EF4-FFF2-40B4-BE49-F238E27FC236}">
                <a16:creationId xmlns:a16="http://schemas.microsoft.com/office/drawing/2014/main" id="{B511DC74-83B7-46C5-BB4D-34447ABC2C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257091" y="1469707"/>
            <a:ext cx="5760720" cy="476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3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CE9663-0D98-44FA-B513-3FDC3B1C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1169567"/>
            <a:ext cx="3498979" cy="3317809"/>
          </a:xfrm>
        </p:spPr>
        <p:txBody>
          <a:bodyPr>
            <a:norm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Conclusion</a:t>
            </a:r>
            <a:br>
              <a:rPr lang="fr-FR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fr-FR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fr-FR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fr-F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Manhattan  has the best </a:t>
            </a:r>
            <a:r>
              <a:rPr lang="fr-FR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rated</a:t>
            </a:r>
            <a:r>
              <a:rPr lang="fr-F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Turkish restaurants on </a:t>
            </a:r>
            <a:r>
              <a:rPr lang="fr-FR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average</a:t>
            </a:r>
            <a:endParaRPr lang="fr-FR" sz="28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5893FC5-829C-4F4C-AA35-21F24FB1D7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530" y="1360974"/>
            <a:ext cx="7428614" cy="46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4078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46</TotalTime>
  <Words>472</Words>
  <Application>Microsoft Office PowerPoint</Application>
  <PresentationFormat>Grand écran</PresentationFormat>
  <Paragraphs>22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 Black</vt:lpstr>
      <vt:lpstr>Calibri</vt:lpstr>
      <vt:lpstr>Calibri Light</vt:lpstr>
      <vt:lpstr>Katahdin Round Bold</vt:lpstr>
      <vt:lpstr>Rockwell</vt:lpstr>
      <vt:lpstr>Wingdings</vt:lpstr>
      <vt:lpstr>Atlas</vt:lpstr>
      <vt:lpstr>TURKISH RESTAURANTS IN NEW YORK CTY</vt:lpstr>
      <vt:lpstr>Introduction </vt:lpstr>
      <vt:lpstr>DATA</vt:lpstr>
      <vt:lpstr>Methodology  </vt:lpstr>
      <vt:lpstr>Problem Statement  </vt:lpstr>
      <vt:lpstr>In this Bar chart  The most Turkish restaurants located in the borough of  Brooklyn. </vt:lpstr>
      <vt:lpstr>  Neighborhoods of New York    Manhattan Beach has the big number of Turkish  restaurants </vt:lpstr>
      <vt:lpstr>In this BAR CHART  The Boroughs like Brooklyn and Queens provide less average rating of Turkish restaurant but Manhattan has high average ratings. </vt:lpstr>
      <vt:lpstr>Conclusion   Manhattan  has the best rated Turkish restaurants on average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TURKISH RESTAURANTS IN NEW YORK CTY</dc:title>
  <dc:creator>HP</dc:creator>
  <cp:lastModifiedBy>HP</cp:lastModifiedBy>
  <cp:revision>5</cp:revision>
  <dcterms:created xsi:type="dcterms:W3CDTF">2020-09-03T18:41:49Z</dcterms:created>
  <dcterms:modified xsi:type="dcterms:W3CDTF">2020-09-03T19:27:51Z</dcterms:modified>
</cp:coreProperties>
</file>