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366A-FCE8-4C8F-9CEA-49F9F99D3C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7" y="782706"/>
            <a:ext cx="5733111" cy="5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9" y="181810"/>
            <a:ext cx="6933333" cy="667619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864495" y="457528"/>
            <a:ext cx="327621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VELOCISTA PROFESIONAL</a:t>
            </a:r>
          </a:p>
          <a:p>
            <a:endParaRPr lang="es-419" sz="1400" dirty="0"/>
          </a:p>
          <a:p>
            <a:r>
              <a:rPr lang="es-419" sz="1400" dirty="0" smtClean="0"/>
              <a:t>Descripción:</a:t>
            </a:r>
          </a:p>
          <a:p>
            <a:r>
              <a:rPr lang="es-419" sz="1400" dirty="0" smtClean="0"/>
              <a:t>Versión Básica: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PCB de doble marca RACHINGENIERIA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ARDUINO NANO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Sensores QRT8 </a:t>
            </a:r>
            <a:r>
              <a:rPr lang="es-419" sz="1400" dirty="0" err="1" smtClean="0"/>
              <a:t>Pololu</a:t>
            </a:r>
            <a:endParaRPr lang="es-419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Regulador 5V 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Puente H 36V 3.6A Canal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 smtClean="0"/>
              <a:t>Micromotores</a:t>
            </a:r>
            <a:endParaRPr lang="es-419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Batería 2s o 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Llantas de Poliuretano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Rin metálico de bajo perfil </a:t>
            </a:r>
          </a:p>
          <a:p>
            <a:r>
              <a:rPr lang="es-419" sz="1400" dirty="0" smtClean="0"/>
              <a:t>      marca RACHINGEIERIA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Puerto para modulo de Arranque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1400" dirty="0"/>
          </a:p>
          <a:p>
            <a:r>
              <a:rPr lang="es-419" sz="1400" dirty="0" smtClean="0"/>
              <a:t>Versión Profesional (se adiciona)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Elevador de Voltaje hasta 25V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ESC 10A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Turbina EDF27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 smtClean="0"/>
              <a:t>Display</a:t>
            </a:r>
            <a:r>
              <a:rPr lang="es-419" sz="1400" dirty="0" smtClean="0"/>
              <a:t> Oled De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Tres pulsadores de Usuario</a:t>
            </a:r>
          </a:p>
          <a:p>
            <a:endParaRPr lang="es-419" sz="1400" dirty="0"/>
          </a:p>
          <a:p>
            <a:r>
              <a:rPr lang="es-419" sz="1400" dirty="0" smtClean="0"/>
              <a:t>Opcionales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IMU (Acelerómetro y Giroscopio)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Sensores para NATCAR o </a:t>
            </a:r>
            <a:r>
              <a:rPr lang="es-419" sz="1400" dirty="0" err="1" smtClean="0"/>
              <a:t>Encoder</a:t>
            </a:r>
            <a:endParaRPr lang="es-419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/>
              <a:t>Extensión de sensores</a:t>
            </a: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712062"/>
            <a:ext cx="1616436" cy="14824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587395" y="2328523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Cómpralo en:</a:t>
            </a:r>
          </a:p>
          <a:p>
            <a:r>
              <a:rPr lang="es-419" sz="1400" dirty="0" smtClean="0"/>
              <a:t>www.jjtronicsshop.com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95" y="712062"/>
            <a:ext cx="1697816" cy="15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50" y="1219200"/>
            <a:ext cx="5708509" cy="4939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73" y="834189"/>
            <a:ext cx="3700685" cy="19961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73" y="3577388"/>
            <a:ext cx="4263062" cy="23269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5" y="834189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0" y="787515"/>
            <a:ext cx="4924140" cy="51517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48" y="2779090"/>
            <a:ext cx="4439306" cy="3160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59" y="685936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5" y="1008413"/>
            <a:ext cx="5203808" cy="47025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42" y="1952747"/>
            <a:ext cx="4858655" cy="3758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67" y="620622"/>
            <a:ext cx="1616436" cy="14824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68" y="470249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8" y="528841"/>
            <a:ext cx="9196513" cy="63291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11" y="1090885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25" y="226273"/>
            <a:ext cx="5632547" cy="620336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50331" y="600891"/>
            <a:ext cx="2803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PARA VENTA DE PCB: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PLANO DE ARMADO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CIRCUITO ESQUEMATICO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LISTADO DE MATERIALES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2586707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4355"/>
            <a:ext cx="8940118" cy="65019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6" y="516119"/>
            <a:ext cx="1280160" cy="11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9" y="2194560"/>
            <a:ext cx="11363919" cy="45589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712062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103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Cervantes</dc:creator>
  <cp:lastModifiedBy>Ricardo Cervantes</cp:lastModifiedBy>
  <cp:revision>9</cp:revision>
  <dcterms:created xsi:type="dcterms:W3CDTF">2019-07-19T22:27:06Z</dcterms:created>
  <dcterms:modified xsi:type="dcterms:W3CDTF">2019-07-26T01:03:48Z</dcterms:modified>
</cp:coreProperties>
</file>