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7" r:id="rId5"/>
    <p:sldId id="264" r:id="rId6"/>
    <p:sldId id="258" r:id="rId7"/>
    <p:sldId id="284" r:id="rId8"/>
    <p:sldId id="268" r:id="rId9"/>
    <p:sldId id="299" r:id="rId10"/>
    <p:sldId id="296" r:id="rId11"/>
    <p:sldId id="295" r:id="rId12"/>
    <p:sldId id="298" r:id="rId13"/>
    <p:sldId id="285" r:id="rId14"/>
    <p:sldId id="294" r:id="rId15"/>
    <p:sldId id="290" r:id="rId16"/>
    <p:sldId id="286" r:id="rId17"/>
    <p:sldId id="297" r:id="rId18"/>
    <p:sldId id="291" r:id="rId19"/>
    <p:sldId id="292" r:id="rId20"/>
    <p:sldId id="293" r:id="rId21"/>
    <p:sldId id="281" r:id="rId22"/>
    <p:sldId id="277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879" autoAdjust="0"/>
  </p:normalViewPr>
  <p:slideViewPr>
    <p:cSldViewPr showGuides="1">
      <p:cViewPr>
        <p:scale>
          <a:sx n="90" d="100"/>
          <a:sy n="90" d="100"/>
        </p:scale>
        <p:origin x="204" y="151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3" d="100"/>
          <a:sy n="73" d="100"/>
        </p:scale>
        <p:origin x="2126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C8C7D7-C86C-4640-91B6-E116D95444A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3EDFA73-0B0B-4461-936E-44AFFD8F03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Analyze customer support conversations.</a:t>
          </a:r>
        </a:p>
      </dgm:t>
    </dgm:pt>
    <dgm:pt modelId="{878EC5F9-8BA1-414A-97EB-611D052DCA30}" type="parTrans" cxnId="{5AF86DD5-6B5E-42F8-AA67-98396B530C0B}">
      <dgm:prSet/>
      <dgm:spPr/>
      <dgm:t>
        <a:bodyPr/>
        <a:lstStyle/>
        <a:p>
          <a:endParaRPr lang="en-US"/>
        </a:p>
      </dgm:t>
    </dgm:pt>
    <dgm:pt modelId="{67436E17-16A0-40FB-A963-A41B49B8A2F6}" type="sibTrans" cxnId="{5AF86DD5-6B5E-42F8-AA67-98396B530C0B}">
      <dgm:prSet/>
      <dgm:spPr/>
      <dgm:t>
        <a:bodyPr/>
        <a:lstStyle/>
        <a:p>
          <a:endParaRPr lang="en-US"/>
        </a:p>
      </dgm:t>
    </dgm:pt>
    <dgm:pt modelId="{F4C7FE0B-1F53-4A6B-BCAA-C6E4BDC6F4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Extract emotions and visualize patterns.</a:t>
          </a:r>
        </a:p>
      </dgm:t>
    </dgm:pt>
    <dgm:pt modelId="{41972A9F-2B92-4C15-914B-A879C093E46C}" type="parTrans" cxnId="{20420757-4B5C-4CF1-BA1E-6424AC2C96DB}">
      <dgm:prSet/>
      <dgm:spPr/>
      <dgm:t>
        <a:bodyPr/>
        <a:lstStyle/>
        <a:p>
          <a:endParaRPr lang="en-US"/>
        </a:p>
      </dgm:t>
    </dgm:pt>
    <dgm:pt modelId="{A51194C2-0997-4F7B-AFA1-93D7F1937B05}" type="sibTrans" cxnId="{20420757-4B5C-4CF1-BA1E-6424AC2C96DB}">
      <dgm:prSet/>
      <dgm:spPr/>
      <dgm:t>
        <a:bodyPr/>
        <a:lstStyle/>
        <a:p>
          <a:endParaRPr lang="en-US"/>
        </a:p>
      </dgm:t>
    </dgm:pt>
    <dgm:pt modelId="{EF3B2308-61B6-4DF0-978D-FB1DFB7811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Sentiment Analysis using NLP and DNN.</a:t>
          </a:r>
        </a:p>
      </dgm:t>
    </dgm:pt>
    <dgm:pt modelId="{40C3F80D-7011-473B-9733-2C58C05DAD46}" type="parTrans" cxnId="{B967375F-5F92-453C-B0B4-54A97008405A}">
      <dgm:prSet/>
      <dgm:spPr/>
      <dgm:t>
        <a:bodyPr/>
        <a:lstStyle/>
        <a:p>
          <a:endParaRPr lang="en-US"/>
        </a:p>
      </dgm:t>
    </dgm:pt>
    <dgm:pt modelId="{1F1B85C4-3068-4F41-A66B-BA0B90E25153}" type="sibTrans" cxnId="{B967375F-5F92-453C-B0B4-54A97008405A}">
      <dgm:prSet/>
      <dgm:spPr/>
      <dgm:t>
        <a:bodyPr/>
        <a:lstStyle/>
        <a:p>
          <a:endParaRPr lang="en-US"/>
        </a:p>
      </dgm:t>
    </dgm:pt>
    <dgm:pt modelId="{50172A96-6034-4C23-9514-0074209F06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Enhance customer satisfaction and service quality in businesses.</a:t>
          </a:r>
        </a:p>
      </dgm:t>
    </dgm:pt>
    <dgm:pt modelId="{D3557CFE-E281-4C91-BAE0-638882AE901D}" type="parTrans" cxnId="{E82180B2-9310-4F9D-AA17-4A37AB4F27A9}">
      <dgm:prSet/>
      <dgm:spPr/>
      <dgm:t>
        <a:bodyPr/>
        <a:lstStyle/>
        <a:p>
          <a:endParaRPr lang="en-US"/>
        </a:p>
      </dgm:t>
    </dgm:pt>
    <dgm:pt modelId="{72E1844A-1CE0-4981-9E6F-6F7575980356}" type="sibTrans" cxnId="{E82180B2-9310-4F9D-AA17-4A37AB4F27A9}">
      <dgm:prSet/>
      <dgm:spPr/>
      <dgm:t>
        <a:bodyPr/>
        <a:lstStyle/>
        <a:p>
          <a:endParaRPr lang="en-US"/>
        </a:p>
      </dgm:t>
    </dgm:pt>
    <dgm:pt modelId="{35C8FD96-E856-434E-917A-520C8869264A}" type="pres">
      <dgm:prSet presAssocID="{4EC8C7D7-C86C-4640-91B6-E116D95444A4}" presName="root" presStyleCnt="0">
        <dgm:presLayoutVars>
          <dgm:dir/>
          <dgm:resizeHandles val="exact"/>
        </dgm:presLayoutVars>
      </dgm:prSet>
      <dgm:spPr/>
    </dgm:pt>
    <dgm:pt modelId="{CC72F2F2-45C2-44BC-9436-281634053D6E}" type="pres">
      <dgm:prSet presAssocID="{C3EDFA73-0B0B-4461-936E-44AFFD8F03C0}" presName="compNode" presStyleCnt="0"/>
      <dgm:spPr/>
    </dgm:pt>
    <dgm:pt modelId="{BC8F6582-A4ED-4711-9850-C13E0852A0CD}" type="pres">
      <dgm:prSet presAssocID="{C3EDFA73-0B0B-4461-936E-44AFFD8F03C0}" presName="bgRect" presStyleLbl="bgShp" presStyleIdx="0" presStyleCnt="4"/>
      <dgm:spPr/>
    </dgm:pt>
    <dgm:pt modelId="{B1E8095B-CDD7-42BA-A377-978FAF746FB2}" type="pres">
      <dgm:prSet presAssocID="{C3EDFA73-0B0B-4461-936E-44AFFD8F03C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5A58FA47-8E2E-4FCF-A514-9F6B10673A4A}" type="pres">
      <dgm:prSet presAssocID="{C3EDFA73-0B0B-4461-936E-44AFFD8F03C0}" presName="spaceRect" presStyleCnt="0"/>
      <dgm:spPr/>
    </dgm:pt>
    <dgm:pt modelId="{5411CF84-9DFF-47D9-B9F3-B5EF54D07C1B}" type="pres">
      <dgm:prSet presAssocID="{C3EDFA73-0B0B-4461-936E-44AFFD8F03C0}" presName="parTx" presStyleLbl="revTx" presStyleIdx="0" presStyleCnt="4">
        <dgm:presLayoutVars>
          <dgm:chMax val="0"/>
          <dgm:chPref val="0"/>
        </dgm:presLayoutVars>
      </dgm:prSet>
      <dgm:spPr/>
    </dgm:pt>
    <dgm:pt modelId="{F3FD7CC9-AEFD-4FB1-8592-32A5487941F8}" type="pres">
      <dgm:prSet presAssocID="{67436E17-16A0-40FB-A963-A41B49B8A2F6}" presName="sibTrans" presStyleCnt="0"/>
      <dgm:spPr/>
    </dgm:pt>
    <dgm:pt modelId="{A3F311CE-77E8-45F3-ABEC-B3B124BDFAEC}" type="pres">
      <dgm:prSet presAssocID="{F4C7FE0B-1F53-4A6B-BCAA-C6E4BDC6F4E7}" presName="compNode" presStyleCnt="0"/>
      <dgm:spPr/>
    </dgm:pt>
    <dgm:pt modelId="{48C7BF23-747B-441B-BFCC-BD60EF18C17B}" type="pres">
      <dgm:prSet presAssocID="{F4C7FE0B-1F53-4A6B-BCAA-C6E4BDC6F4E7}" presName="bgRect" presStyleLbl="bgShp" presStyleIdx="1" presStyleCnt="4"/>
      <dgm:spPr/>
    </dgm:pt>
    <dgm:pt modelId="{D527DFE0-BAE4-48BC-8398-05009E91F438}" type="pres">
      <dgm:prSet presAssocID="{F4C7FE0B-1F53-4A6B-BCAA-C6E4BDC6F4E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42551A7E-54AB-4378-B19C-DA48BCD898C9}" type="pres">
      <dgm:prSet presAssocID="{F4C7FE0B-1F53-4A6B-BCAA-C6E4BDC6F4E7}" presName="spaceRect" presStyleCnt="0"/>
      <dgm:spPr/>
    </dgm:pt>
    <dgm:pt modelId="{642F4441-85E6-4AA7-BDF1-003F7BFAD413}" type="pres">
      <dgm:prSet presAssocID="{F4C7FE0B-1F53-4A6B-BCAA-C6E4BDC6F4E7}" presName="parTx" presStyleLbl="revTx" presStyleIdx="1" presStyleCnt="4">
        <dgm:presLayoutVars>
          <dgm:chMax val="0"/>
          <dgm:chPref val="0"/>
        </dgm:presLayoutVars>
      </dgm:prSet>
      <dgm:spPr/>
    </dgm:pt>
    <dgm:pt modelId="{58036414-2A8F-49C0-BD1E-2921FA29E372}" type="pres">
      <dgm:prSet presAssocID="{A51194C2-0997-4F7B-AFA1-93D7F1937B05}" presName="sibTrans" presStyleCnt="0"/>
      <dgm:spPr/>
    </dgm:pt>
    <dgm:pt modelId="{57FA3C18-003F-4DF9-A7E4-269E075ED980}" type="pres">
      <dgm:prSet presAssocID="{EF3B2308-61B6-4DF0-978D-FB1DFB7811CA}" presName="compNode" presStyleCnt="0"/>
      <dgm:spPr/>
    </dgm:pt>
    <dgm:pt modelId="{C6340500-EF86-4A46-856F-65D2FD865A97}" type="pres">
      <dgm:prSet presAssocID="{EF3B2308-61B6-4DF0-978D-FB1DFB7811CA}" presName="bgRect" presStyleLbl="bgShp" presStyleIdx="2" presStyleCnt="4"/>
      <dgm:spPr/>
    </dgm:pt>
    <dgm:pt modelId="{07031182-7EA5-4C9D-9AEA-2ABBF285F7D5}" type="pres">
      <dgm:prSet presAssocID="{EF3B2308-61B6-4DF0-978D-FB1DFB7811C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2B6D715-90B6-454D-9896-12C0B93C4542}" type="pres">
      <dgm:prSet presAssocID="{EF3B2308-61B6-4DF0-978D-FB1DFB7811CA}" presName="spaceRect" presStyleCnt="0"/>
      <dgm:spPr/>
    </dgm:pt>
    <dgm:pt modelId="{5139122A-B49F-45E3-9EB9-CB99AB0B8060}" type="pres">
      <dgm:prSet presAssocID="{EF3B2308-61B6-4DF0-978D-FB1DFB7811CA}" presName="parTx" presStyleLbl="revTx" presStyleIdx="2" presStyleCnt="4">
        <dgm:presLayoutVars>
          <dgm:chMax val="0"/>
          <dgm:chPref val="0"/>
        </dgm:presLayoutVars>
      </dgm:prSet>
      <dgm:spPr/>
    </dgm:pt>
    <dgm:pt modelId="{3102CA02-C30E-4C32-BD2F-51B4ED58D340}" type="pres">
      <dgm:prSet presAssocID="{1F1B85C4-3068-4F41-A66B-BA0B90E25153}" presName="sibTrans" presStyleCnt="0"/>
      <dgm:spPr/>
    </dgm:pt>
    <dgm:pt modelId="{A7A9CFB9-CEA1-43BB-AA5B-C33E82C6100D}" type="pres">
      <dgm:prSet presAssocID="{50172A96-6034-4C23-9514-0074209F063F}" presName="compNode" presStyleCnt="0"/>
      <dgm:spPr/>
    </dgm:pt>
    <dgm:pt modelId="{38050AAF-28B0-4389-B0F4-9CE86743C106}" type="pres">
      <dgm:prSet presAssocID="{50172A96-6034-4C23-9514-0074209F063F}" presName="bgRect" presStyleLbl="bgShp" presStyleIdx="3" presStyleCnt="4"/>
      <dgm:spPr/>
    </dgm:pt>
    <dgm:pt modelId="{6BF00FD0-76F1-4891-BBCA-A761E3F45D42}" type="pres">
      <dgm:prSet presAssocID="{50172A96-6034-4C23-9514-0074209F06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7BC9040-37D0-463D-B622-CB217FE7B143}" type="pres">
      <dgm:prSet presAssocID="{50172A96-6034-4C23-9514-0074209F063F}" presName="spaceRect" presStyleCnt="0"/>
      <dgm:spPr/>
    </dgm:pt>
    <dgm:pt modelId="{F5AFA382-7683-4CE4-8659-3DA05EF86A25}" type="pres">
      <dgm:prSet presAssocID="{50172A96-6034-4C23-9514-0074209F063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DE56604-8B68-4EFD-B2AA-305D173E38DD}" type="presOf" srcId="{F4C7FE0B-1F53-4A6B-BCAA-C6E4BDC6F4E7}" destId="{642F4441-85E6-4AA7-BDF1-003F7BFAD413}" srcOrd="0" destOrd="0" presId="urn:microsoft.com/office/officeart/2018/2/layout/IconVerticalSolidList"/>
    <dgm:cxn modelId="{56CAFB36-291C-4350-A5A9-CFF413A9FD07}" type="presOf" srcId="{4EC8C7D7-C86C-4640-91B6-E116D95444A4}" destId="{35C8FD96-E856-434E-917A-520C8869264A}" srcOrd="0" destOrd="0" presId="urn:microsoft.com/office/officeart/2018/2/layout/IconVerticalSolidList"/>
    <dgm:cxn modelId="{B967375F-5F92-453C-B0B4-54A97008405A}" srcId="{4EC8C7D7-C86C-4640-91B6-E116D95444A4}" destId="{EF3B2308-61B6-4DF0-978D-FB1DFB7811CA}" srcOrd="2" destOrd="0" parTransId="{40C3F80D-7011-473B-9733-2C58C05DAD46}" sibTransId="{1F1B85C4-3068-4F41-A66B-BA0B90E25153}"/>
    <dgm:cxn modelId="{20420757-4B5C-4CF1-BA1E-6424AC2C96DB}" srcId="{4EC8C7D7-C86C-4640-91B6-E116D95444A4}" destId="{F4C7FE0B-1F53-4A6B-BCAA-C6E4BDC6F4E7}" srcOrd="1" destOrd="0" parTransId="{41972A9F-2B92-4C15-914B-A879C093E46C}" sibTransId="{A51194C2-0997-4F7B-AFA1-93D7F1937B05}"/>
    <dgm:cxn modelId="{56EE8E84-B4A9-4DB6-BC05-C99C330DA9A2}" type="presOf" srcId="{C3EDFA73-0B0B-4461-936E-44AFFD8F03C0}" destId="{5411CF84-9DFF-47D9-B9F3-B5EF54D07C1B}" srcOrd="0" destOrd="0" presId="urn:microsoft.com/office/officeart/2018/2/layout/IconVerticalSolidList"/>
    <dgm:cxn modelId="{4080B3A1-1143-4123-B8DF-43C32E2503BA}" type="presOf" srcId="{50172A96-6034-4C23-9514-0074209F063F}" destId="{F5AFA382-7683-4CE4-8659-3DA05EF86A25}" srcOrd="0" destOrd="0" presId="urn:microsoft.com/office/officeart/2018/2/layout/IconVerticalSolidList"/>
    <dgm:cxn modelId="{E82180B2-9310-4F9D-AA17-4A37AB4F27A9}" srcId="{4EC8C7D7-C86C-4640-91B6-E116D95444A4}" destId="{50172A96-6034-4C23-9514-0074209F063F}" srcOrd="3" destOrd="0" parTransId="{D3557CFE-E281-4C91-BAE0-638882AE901D}" sibTransId="{72E1844A-1CE0-4981-9E6F-6F7575980356}"/>
    <dgm:cxn modelId="{79CCD3C1-AD2F-4AFA-8096-D0362469B06C}" type="presOf" srcId="{EF3B2308-61B6-4DF0-978D-FB1DFB7811CA}" destId="{5139122A-B49F-45E3-9EB9-CB99AB0B8060}" srcOrd="0" destOrd="0" presId="urn:microsoft.com/office/officeart/2018/2/layout/IconVerticalSolidList"/>
    <dgm:cxn modelId="{5AF86DD5-6B5E-42F8-AA67-98396B530C0B}" srcId="{4EC8C7D7-C86C-4640-91B6-E116D95444A4}" destId="{C3EDFA73-0B0B-4461-936E-44AFFD8F03C0}" srcOrd="0" destOrd="0" parTransId="{878EC5F9-8BA1-414A-97EB-611D052DCA30}" sibTransId="{67436E17-16A0-40FB-A963-A41B49B8A2F6}"/>
    <dgm:cxn modelId="{4B74ACE3-2FB5-4717-A222-B89D9FD84864}" type="presParOf" srcId="{35C8FD96-E856-434E-917A-520C8869264A}" destId="{CC72F2F2-45C2-44BC-9436-281634053D6E}" srcOrd="0" destOrd="0" presId="urn:microsoft.com/office/officeart/2018/2/layout/IconVerticalSolidList"/>
    <dgm:cxn modelId="{FD3561F1-151B-4E61-8B46-F3A4F56BB9AA}" type="presParOf" srcId="{CC72F2F2-45C2-44BC-9436-281634053D6E}" destId="{BC8F6582-A4ED-4711-9850-C13E0852A0CD}" srcOrd="0" destOrd="0" presId="urn:microsoft.com/office/officeart/2018/2/layout/IconVerticalSolidList"/>
    <dgm:cxn modelId="{6A1139B6-D156-48E7-94E0-2C88DC24199D}" type="presParOf" srcId="{CC72F2F2-45C2-44BC-9436-281634053D6E}" destId="{B1E8095B-CDD7-42BA-A377-978FAF746FB2}" srcOrd="1" destOrd="0" presId="urn:microsoft.com/office/officeart/2018/2/layout/IconVerticalSolidList"/>
    <dgm:cxn modelId="{AA7024E3-7D1A-4AAA-B927-2F6D2A658ED6}" type="presParOf" srcId="{CC72F2F2-45C2-44BC-9436-281634053D6E}" destId="{5A58FA47-8E2E-4FCF-A514-9F6B10673A4A}" srcOrd="2" destOrd="0" presId="urn:microsoft.com/office/officeart/2018/2/layout/IconVerticalSolidList"/>
    <dgm:cxn modelId="{68387688-FD6C-4B90-BD44-32315A0C6F6A}" type="presParOf" srcId="{CC72F2F2-45C2-44BC-9436-281634053D6E}" destId="{5411CF84-9DFF-47D9-B9F3-B5EF54D07C1B}" srcOrd="3" destOrd="0" presId="urn:microsoft.com/office/officeart/2018/2/layout/IconVerticalSolidList"/>
    <dgm:cxn modelId="{EF6F6DC4-E7C0-4B90-B6E6-573CE146939E}" type="presParOf" srcId="{35C8FD96-E856-434E-917A-520C8869264A}" destId="{F3FD7CC9-AEFD-4FB1-8592-32A5487941F8}" srcOrd="1" destOrd="0" presId="urn:microsoft.com/office/officeart/2018/2/layout/IconVerticalSolidList"/>
    <dgm:cxn modelId="{AA54BC6E-4BA8-41C3-8A53-7DC0F6504658}" type="presParOf" srcId="{35C8FD96-E856-434E-917A-520C8869264A}" destId="{A3F311CE-77E8-45F3-ABEC-B3B124BDFAEC}" srcOrd="2" destOrd="0" presId="urn:microsoft.com/office/officeart/2018/2/layout/IconVerticalSolidList"/>
    <dgm:cxn modelId="{7ACD2BCD-83CD-4650-B20C-EB4E99BF83C2}" type="presParOf" srcId="{A3F311CE-77E8-45F3-ABEC-B3B124BDFAEC}" destId="{48C7BF23-747B-441B-BFCC-BD60EF18C17B}" srcOrd="0" destOrd="0" presId="urn:microsoft.com/office/officeart/2018/2/layout/IconVerticalSolidList"/>
    <dgm:cxn modelId="{683A08BC-3C35-4F5C-9D55-B42A8F4B3A62}" type="presParOf" srcId="{A3F311CE-77E8-45F3-ABEC-B3B124BDFAEC}" destId="{D527DFE0-BAE4-48BC-8398-05009E91F438}" srcOrd="1" destOrd="0" presId="urn:microsoft.com/office/officeart/2018/2/layout/IconVerticalSolidList"/>
    <dgm:cxn modelId="{DD80C4DC-8656-4F17-A96B-7F64B960089E}" type="presParOf" srcId="{A3F311CE-77E8-45F3-ABEC-B3B124BDFAEC}" destId="{42551A7E-54AB-4378-B19C-DA48BCD898C9}" srcOrd="2" destOrd="0" presId="urn:microsoft.com/office/officeart/2018/2/layout/IconVerticalSolidList"/>
    <dgm:cxn modelId="{23FB736D-0AD0-4BE1-B805-C3DA4270C0BE}" type="presParOf" srcId="{A3F311CE-77E8-45F3-ABEC-B3B124BDFAEC}" destId="{642F4441-85E6-4AA7-BDF1-003F7BFAD413}" srcOrd="3" destOrd="0" presId="urn:microsoft.com/office/officeart/2018/2/layout/IconVerticalSolidList"/>
    <dgm:cxn modelId="{971BCDA1-4641-4FCA-BFF3-229016B84DDB}" type="presParOf" srcId="{35C8FD96-E856-434E-917A-520C8869264A}" destId="{58036414-2A8F-49C0-BD1E-2921FA29E372}" srcOrd="3" destOrd="0" presId="urn:microsoft.com/office/officeart/2018/2/layout/IconVerticalSolidList"/>
    <dgm:cxn modelId="{70C09D76-A0A5-458F-9A19-3B1543655547}" type="presParOf" srcId="{35C8FD96-E856-434E-917A-520C8869264A}" destId="{57FA3C18-003F-4DF9-A7E4-269E075ED980}" srcOrd="4" destOrd="0" presId="urn:microsoft.com/office/officeart/2018/2/layout/IconVerticalSolidList"/>
    <dgm:cxn modelId="{EFBF63AD-2DF4-40E2-96B8-EF5D9AAFE03D}" type="presParOf" srcId="{57FA3C18-003F-4DF9-A7E4-269E075ED980}" destId="{C6340500-EF86-4A46-856F-65D2FD865A97}" srcOrd="0" destOrd="0" presId="urn:microsoft.com/office/officeart/2018/2/layout/IconVerticalSolidList"/>
    <dgm:cxn modelId="{79006C3F-7975-44D5-AFCC-B5E492D11085}" type="presParOf" srcId="{57FA3C18-003F-4DF9-A7E4-269E075ED980}" destId="{07031182-7EA5-4C9D-9AEA-2ABBF285F7D5}" srcOrd="1" destOrd="0" presId="urn:microsoft.com/office/officeart/2018/2/layout/IconVerticalSolidList"/>
    <dgm:cxn modelId="{763EB956-A7B3-4C5F-B241-B452A5CDFEF9}" type="presParOf" srcId="{57FA3C18-003F-4DF9-A7E4-269E075ED980}" destId="{B2B6D715-90B6-454D-9896-12C0B93C4542}" srcOrd="2" destOrd="0" presId="urn:microsoft.com/office/officeart/2018/2/layout/IconVerticalSolidList"/>
    <dgm:cxn modelId="{72B2529F-8F86-493F-B914-EA48C3EDA3B1}" type="presParOf" srcId="{57FA3C18-003F-4DF9-A7E4-269E075ED980}" destId="{5139122A-B49F-45E3-9EB9-CB99AB0B8060}" srcOrd="3" destOrd="0" presId="urn:microsoft.com/office/officeart/2018/2/layout/IconVerticalSolidList"/>
    <dgm:cxn modelId="{5E0930DB-B6A5-4B56-95A1-52C3C0F01CD1}" type="presParOf" srcId="{35C8FD96-E856-434E-917A-520C8869264A}" destId="{3102CA02-C30E-4C32-BD2F-51B4ED58D340}" srcOrd="5" destOrd="0" presId="urn:microsoft.com/office/officeart/2018/2/layout/IconVerticalSolidList"/>
    <dgm:cxn modelId="{DB6D883B-DFFC-45FC-97B3-9FC00A7EB41D}" type="presParOf" srcId="{35C8FD96-E856-434E-917A-520C8869264A}" destId="{A7A9CFB9-CEA1-43BB-AA5B-C33E82C6100D}" srcOrd="6" destOrd="0" presId="urn:microsoft.com/office/officeart/2018/2/layout/IconVerticalSolidList"/>
    <dgm:cxn modelId="{5A689421-191F-4725-8A02-483C9BAFE11D}" type="presParOf" srcId="{A7A9CFB9-CEA1-43BB-AA5B-C33E82C6100D}" destId="{38050AAF-28B0-4389-B0F4-9CE86743C106}" srcOrd="0" destOrd="0" presId="urn:microsoft.com/office/officeart/2018/2/layout/IconVerticalSolidList"/>
    <dgm:cxn modelId="{5CF0E354-F7E0-4CE7-92F7-6E27DF7CD9F9}" type="presParOf" srcId="{A7A9CFB9-CEA1-43BB-AA5B-C33E82C6100D}" destId="{6BF00FD0-76F1-4891-BBCA-A761E3F45D42}" srcOrd="1" destOrd="0" presId="urn:microsoft.com/office/officeart/2018/2/layout/IconVerticalSolidList"/>
    <dgm:cxn modelId="{4B465F5B-98AD-4F24-8599-56681E30125E}" type="presParOf" srcId="{A7A9CFB9-CEA1-43BB-AA5B-C33E82C6100D}" destId="{77BC9040-37D0-463D-B622-CB217FE7B143}" srcOrd="2" destOrd="0" presId="urn:microsoft.com/office/officeart/2018/2/layout/IconVerticalSolidList"/>
    <dgm:cxn modelId="{3C1BF751-BDB5-49C1-9AF6-1E409295A240}" type="presParOf" srcId="{A7A9CFB9-CEA1-43BB-AA5B-C33E82C6100D}" destId="{F5AFA382-7683-4CE4-8659-3DA05EF86A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FF46FB-368D-4E9C-A650-0513B8879DA8}">
      <dgm:prSet phldr="0" custT="1"/>
      <dgm:spPr/>
      <dgm:t>
        <a:bodyPr/>
        <a:lstStyle/>
        <a:p>
          <a:pPr>
            <a:defRPr b="1"/>
          </a:pPr>
          <a:r>
            <a:rPr lang="en-US" sz="1400" b="1" i="0" kern="1200" cap="none" spc="0" baseline="0" dirty="0">
              <a:latin typeface="+mn-lt"/>
              <a:ea typeface="+mn-ea"/>
              <a:cs typeface="+mn-cs"/>
            </a:rPr>
            <a:t>Data Collection</a:t>
          </a:r>
        </a:p>
      </dgm:t>
    </dgm:pt>
    <dgm:pt modelId="{11DFA284-5E99-474D-BF05-364A45269DC7}" type="parTrans" cxnId="{C5645B39-CB65-4A0A-B369-E455C3B827C3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CFA40740-0682-470C-AD5A-CFF53CD12BD2}" type="sibTrans" cxnId="{C5645B39-CB65-4A0A-B369-E455C3B827C3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9A875394-CA1E-4432-AEEB-9054FCFF5E0E}">
      <dgm:prSet phldr="0" custT="1"/>
      <dgm:spPr/>
      <dgm:t>
        <a:bodyPr/>
        <a:lstStyle/>
        <a:p>
          <a:r>
            <a:rPr lang="en-US" sz="1200" dirty="0"/>
            <a:t>Collected from Kaggle Dataset</a:t>
          </a:r>
          <a:endParaRPr lang="en-US" sz="1200" b="0" dirty="0">
            <a:latin typeface="+mn-lt"/>
          </a:endParaRPr>
        </a:p>
      </dgm:t>
    </dgm:pt>
    <dgm:pt modelId="{FCC92BDD-6EA3-421D-9DA8-7D3A12D003B6}" type="parTrans" cxnId="{B659504B-18E4-4D89-A17C-34ABB280AE5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314452B-82A0-42F4-9551-DF00CFFC3580}" type="sibTrans" cxnId="{B659504B-18E4-4D89-A17C-34ABB280AE5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D05E1923-5021-40F7-B4EF-E582E23A699D}">
      <dgm:prSet phldr="0" custT="1"/>
      <dgm:spPr/>
      <dgm:t>
        <a:bodyPr/>
        <a:lstStyle/>
        <a:p>
          <a:pPr>
            <a:defRPr b="1"/>
          </a:pPr>
          <a:r>
            <a:rPr lang="en-US" sz="1400" b="1" i="0" kern="1200" cap="none" spc="0" baseline="0" dirty="0">
              <a:latin typeface="Century Gothic"/>
              <a:ea typeface="+mn-ea"/>
              <a:cs typeface="+mn-cs"/>
            </a:rPr>
            <a:t>Preprocessing</a:t>
          </a:r>
        </a:p>
      </dgm:t>
    </dgm:pt>
    <dgm:pt modelId="{FD6C5CD2-9CED-4BE6-89CD-A5A5CCE63B3E}" type="parTrans" cxnId="{72C4D6D9-419A-42C1-A76D-84599F65BB0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F020958C-EF86-4274-85F9-318F2792F7B6}" type="sibTrans" cxnId="{72C4D6D9-419A-42C1-A76D-84599F65BB0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79089A8-5362-4BA4-9163-D19228C1808F}">
      <dgm:prSet phldr="0" custT="1"/>
      <dgm:spPr/>
      <dgm:t>
        <a:bodyPr/>
        <a:lstStyle/>
        <a:p>
          <a:r>
            <a:rPr lang="en-US" sz="1200" b="0" dirty="0">
              <a:latin typeface="+mn-lt"/>
            </a:rPr>
            <a:t>Group of Emotions, </a:t>
          </a:r>
          <a:r>
            <a:rPr lang="en-US" sz="1200" b="0" dirty="0" err="1">
              <a:latin typeface="+mn-lt"/>
            </a:rPr>
            <a:t>Stopwords</a:t>
          </a:r>
          <a:r>
            <a:rPr lang="en-US" sz="1200" b="0" dirty="0">
              <a:latin typeface="+mn-lt"/>
            </a:rPr>
            <a:t> Removal, Word Lemmatization, Tokenization, TF-IDF</a:t>
          </a:r>
        </a:p>
      </dgm:t>
    </dgm:pt>
    <dgm:pt modelId="{FB2DEB6E-B29F-4E51-960A-23ECC62EBF38}" type="parTrans" cxnId="{4876CF51-F110-4E25-8FD4-08D25B4B0AB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C5328B1-AC18-4CF7-A034-BB0592F4A2A1}" type="sibTrans" cxnId="{4876CF51-F110-4E25-8FD4-08D25B4B0AB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FA8F44BD-C8C7-462C-9756-1EC498E86842}">
      <dgm:prSet phldr="0" custT="1"/>
      <dgm:spPr/>
      <dgm:t>
        <a:bodyPr/>
        <a:lstStyle/>
        <a:p>
          <a:pPr>
            <a:defRPr b="1"/>
          </a:pPr>
          <a:r>
            <a:rPr lang="en-US" sz="1400" b="1" i="0" kern="1200" cap="none" spc="0" baseline="0" dirty="0">
              <a:latin typeface="Century Gothic"/>
              <a:ea typeface="+mn-ea"/>
              <a:cs typeface="+mn-cs"/>
            </a:rPr>
            <a:t>Model</a:t>
          </a:r>
        </a:p>
      </dgm:t>
    </dgm:pt>
    <dgm:pt modelId="{F47063EE-4B58-4EDE-A4F2-A4BD81B82F21}" type="parTrans" cxnId="{0D51BD2E-4619-469B-B233-EBAC3D4D0BA6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8C8A9736-03DA-4B1C-A590-10B4AD89452B}" type="sibTrans" cxnId="{0D51BD2E-4619-469B-B233-EBAC3D4D0BA6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472CBDA-A1F2-4984-9012-B523B9EB0F8B}">
      <dgm:prSet phldr="0" custT="1"/>
      <dgm:spPr/>
      <dgm:t>
        <a:bodyPr/>
        <a:lstStyle/>
        <a:p>
          <a:r>
            <a:rPr lang="en-US" sz="1400" b="0" i="0" kern="1200" cap="none" spc="0" baseline="0" dirty="0">
              <a:latin typeface="Century Gothic"/>
              <a:ea typeface="+mn-ea"/>
              <a:cs typeface="+mn-cs"/>
            </a:rPr>
            <a:t>LSTM, GRU</a:t>
          </a:r>
        </a:p>
      </dgm:t>
    </dgm:pt>
    <dgm:pt modelId="{0481D9B2-D9E5-4EC8-AA12-B87A27EA41E5}" type="parTrans" cxnId="{7F4AC738-1186-4A9D-822E-5632F073A608}">
      <dgm:prSet/>
      <dgm:spPr/>
      <dgm:t>
        <a:bodyPr/>
        <a:lstStyle/>
        <a:p>
          <a:endParaRPr lang="en-CA"/>
        </a:p>
      </dgm:t>
    </dgm:pt>
    <dgm:pt modelId="{0E7695F0-0E7F-4C69-96F7-695020991E9C}" type="sibTrans" cxnId="{7F4AC738-1186-4A9D-822E-5632F073A608}">
      <dgm:prSet/>
      <dgm:spPr/>
      <dgm:t>
        <a:bodyPr/>
        <a:lstStyle/>
        <a:p>
          <a:endParaRPr lang="en-CA"/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3" custLinFactNeighborX="65647"/>
      <dgm:spPr>
        <a:xfrm rot="8100000">
          <a:off x="48752" y="319863"/>
          <a:ext cx="204134" cy="204134"/>
        </a:xfrm>
        <a:prstGeom prst="teardrop">
          <a:avLst>
            <a:gd name="adj" fmla="val 115000"/>
          </a:avLst>
        </a:prstGeom>
      </dgm:spPr>
    </dgm:pt>
    <dgm:pt modelId="{5B7FC7CF-F58D-48D5-8BCC-38D6EE87890B}" type="pres">
      <dgm:prSet presAssocID="{58FF46FB-368D-4E9C-A650-0513B8879DA8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6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6" custScaleX="81789" custLinFactNeighborX="8021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3" custLinFactX="314414" custLinFactNeighborX="400000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3" custLinFactX="9543" custLinFactNeighborX="100000"/>
      <dgm:spPr>
        <a:xfrm rot="18900000">
          <a:off x="1526266" y="2251860"/>
          <a:ext cx="204134" cy="204134"/>
        </a:xfrm>
        <a:prstGeom prst="teardrop">
          <a:avLst>
            <a:gd name="adj" fmla="val 115000"/>
          </a:avLst>
        </a:prstGeom>
      </dgm:spPr>
    </dgm:pt>
    <dgm:pt modelId="{B1A1A837-F261-404B-A808-B2F4154CE8A2}" type="pres">
      <dgm:prSet presAssocID="{D05E1923-5021-40F7-B4EF-E582E23A699D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6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6" custLinFactNeighborX="25451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3" custLinFactX="600000" custLinFactNeighborX="60570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2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2" presStyleCnt="3" custLinFactX="15526" custLinFactNeighborX="100000"/>
      <dgm:spPr>
        <a:xfrm rot="8100000">
          <a:off x="3003781" y="319863"/>
          <a:ext cx="204134" cy="204134"/>
        </a:xfrm>
        <a:prstGeom prst="teardrop">
          <a:avLst>
            <a:gd name="adj" fmla="val 115000"/>
          </a:avLst>
        </a:prstGeom>
      </dgm:spPr>
    </dgm:pt>
    <dgm:pt modelId="{5D519322-C1DD-47AE-92C0-13575134BC76}" type="pres">
      <dgm:prSet presAssocID="{FA8F44BD-C8C7-462C-9756-1EC498E86842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4" presStyleCnt="6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5" presStyleCnt="6" custScaleX="78587" custLinFactNeighborX="12310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2" presStyleCnt="3" custLinFactX="600000" custLinFactNeighborX="673669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</dgm:ptLst>
  <dgm:cxnLst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0D51BD2E-4619-469B-B233-EBAC3D4D0BA6}" srcId="{05A24E01-5535-46B9-A9A1-A9A07E639A88}" destId="{FA8F44BD-C8C7-462C-9756-1EC498E86842}" srcOrd="2" destOrd="0" parTransId="{F47063EE-4B58-4EDE-A4F2-A4BD81B82F21}" sibTransId="{8C8A9736-03DA-4B1C-A590-10B4AD89452B}"/>
    <dgm:cxn modelId="{7F4AC738-1186-4A9D-822E-5632F073A608}" srcId="{FA8F44BD-C8C7-462C-9756-1EC498E86842}" destId="{0472CBDA-A1F2-4984-9012-B523B9EB0F8B}" srcOrd="0" destOrd="0" parTransId="{0481D9B2-D9E5-4EC8-AA12-B87A27EA41E5}" sibTransId="{0E7695F0-0E7F-4C69-96F7-695020991E9C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26727094-769C-449D-944E-583A85D990C6}" type="presOf" srcId="{0472CBDA-A1F2-4984-9012-B523B9EB0F8B}" destId="{96DDA0FE-83E2-423C-9F13-58A61EB68487}" srcOrd="0" destOrd="0" presId="urn:microsoft.com/office/officeart/2017/3/layout/DropPinTimeline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87F2A81-CFD9-4BF8-96FC-2D4ABA32462F}" type="presParOf" srcId="{E6F74CED-5217-4282-85F1-1C12DC84731C}" destId="{D512C7F9-87A6-4BA9-AFAC-03FF1578D945}" srcOrd="4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7F2410-C813-4211-85C7-1B7447CF1152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D5C64D9-2129-4D17-AE8C-FDA2B53F6265}">
      <dgm:prSet/>
      <dgm:spPr/>
      <dgm:t>
        <a:bodyPr/>
        <a:lstStyle/>
        <a:p>
          <a:pPr>
            <a:defRPr b="1"/>
          </a:pPr>
          <a:r>
            <a:rPr lang="en-US" dirty="0"/>
            <a:t>Reduced dimension of emotions with three common emotions.</a:t>
          </a:r>
        </a:p>
      </dgm:t>
    </dgm:pt>
    <dgm:pt modelId="{AF6BBA99-36FE-4A95-ADB2-6C25BED9B5F8}" type="parTrans" cxnId="{0A1A611A-9C04-4DCF-9AED-BD84022D6DAA}">
      <dgm:prSet/>
      <dgm:spPr/>
      <dgm:t>
        <a:bodyPr/>
        <a:lstStyle/>
        <a:p>
          <a:endParaRPr lang="en-US"/>
        </a:p>
      </dgm:t>
    </dgm:pt>
    <dgm:pt modelId="{E77C357D-DC6D-4661-BD21-167E63CC6A8D}" type="sibTrans" cxnId="{0A1A611A-9C04-4DCF-9AED-BD84022D6DAA}">
      <dgm:prSet/>
      <dgm:spPr/>
      <dgm:t>
        <a:bodyPr/>
        <a:lstStyle/>
        <a:p>
          <a:endParaRPr lang="en-US"/>
        </a:p>
      </dgm:t>
    </dgm:pt>
    <dgm:pt modelId="{9963B689-B69E-42BB-BBF4-A2496D73B50F}">
      <dgm:prSet/>
      <dgm:spPr/>
      <dgm:t>
        <a:bodyPr/>
        <a:lstStyle/>
        <a:p>
          <a:pPr>
            <a:defRPr b="1"/>
          </a:pPr>
          <a:r>
            <a:rPr lang="en-US"/>
            <a:t>Emotions:</a:t>
          </a:r>
        </a:p>
      </dgm:t>
    </dgm:pt>
    <dgm:pt modelId="{902D18B2-C054-448E-A20D-11EAFC94546E}" type="parTrans" cxnId="{9C723F9B-E211-4E4E-B82D-4C25A3AD3F7E}">
      <dgm:prSet/>
      <dgm:spPr/>
      <dgm:t>
        <a:bodyPr/>
        <a:lstStyle/>
        <a:p>
          <a:endParaRPr lang="en-US"/>
        </a:p>
      </dgm:t>
    </dgm:pt>
    <dgm:pt modelId="{506C651E-18A9-42F2-A3AF-17CEAD19003E}" type="sibTrans" cxnId="{9C723F9B-E211-4E4E-B82D-4C25A3AD3F7E}">
      <dgm:prSet/>
      <dgm:spPr/>
      <dgm:t>
        <a:bodyPr/>
        <a:lstStyle/>
        <a:p>
          <a:endParaRPr lang="en-US"/>
        </a:p>
      </dgm:t>
    </dgm:pt>
    <dgm:pt modelId="{3FFFAD06-5A55-4F9D-BF15-EFD9AC3496A4}">
      <dgm:prSet/>
      <dgm:spPr/>
      <dgm:t>
        <a:bodyPr/>
        <a:lstStyle/>
        <a:p>
          <a:r>
            <a:rPr lang="en-US"/>
            <a:t>Negative (0)</a:t>
          </a:r>
        </a:p>
      </dgm:t>
    </dgm:pt>
    <dgm:pt modelId="{1012E5AE-E28F-46FD-9D37-60729CDB5C2A}" type="parTrans" cxnId="{D88E8819-79D2-48A3-BDF2-31DD58C9CAC1}">
      <dgm:prSet/>
      <dgm:spPr/>
      <dgm:t>
        <a:bodyPr/>
        <a:lstStyle/>
        <a:p>
          <a:endParaRPr lang="en-US"/>
        </a:p>
      </dgm:t>
    </dgm:pt>
    <dgm:pt modelId="{B9FFBF6E-7A6B-46F2-AC94-690F77CE1527}" type="sibTrans" cxnId="{D88E8819-79D2-48A3-BDF2-31DD58C9CAC1}">
      <dgm:prSet/>
      <dgm:spPr/>
      <dgm:t>
        <a:bodyPr/>
        <a:lstStyle/>
        <a:p>
          <a:endParaRPr lang="en-US"/>
        </a:p>
      </dgm:t>
    </dgm:pt>
    <dgm:pt modelId="{E944EA01-EF1F-44AB-9888-B3EF51654C98}">
      <dgm:prSet/>
      <dgm:spPr/>
      <dgm:t>
        <a:bodyPr/>
        <a:lstStyle/>
        <a:p>
          <a:r>
            <a:rPr lang="en-US"/>
            <a:t>Neutral (1)</a:t>
          </a:r>
        </a:p>
      </dgm:t>
    </dgm:pt>
    <dgm:pt modelId="{9A5E0512-7A97-4CD6-B007-64005DEE4CB8}" type="parTrans" cxnId="{8BB0D356-977A-4E23-9BB2-8EC60DE213F5}">
      <dgm:prSet/>
      <dgm:spPr/>
      <dgm:t>
        <a:bodyPr/>
        <a:lstStyle/>
        <a:p>
          <a:endParaRPr lang="en-US"/>
        </a:p>
      </dgm:t>
    </dgm:pt>
    <dgm:pt modelId="{5ED8C84B-901F-4509-AAE9-6A6FD83390C0}" type="sibTrans" cxnId="{8BB0D356-977A-4E23-9BB2-8EC60DE213F5}">
      <dgm:prSet/>
      <dgm:spPr/>
      <dgm:t>
        <a:bodyPr/>
        <a:lstStyle/>
        <a:p>
          <a:endParaRPr lang="en-US"/>
        </a:p>
      </dgm:t>
    </dgm:pt>
    <dgm:pt modelId="{81C30D55-D9B7-4E10-9CA0-BDD8193F9BA3}">
      <dgm:prSet/>
      <dgm:spPr/>
      <dgm:t>
        <a:bodyPr/>
        <a:lstStyle/>
        <a:p>
          <a:r>
            <a:rPr lang="en-US"/>
            <a:t>Positive (2)</a:t>
          </a:r>
        </a:p>
      </dgm:t>
    </dgm:pt>
    <dgm:pt modelId="{28C63440-C365-445F-9B66-A9630C414506}" type="parTrans" cxnId="{A2C4F989-3A46-456B-BE75-A6F462DBEEB7}">
      <dgm:prSet/>
      <dgm:spPr/>
      <dgm:t>
        <a:bodyPr/>
        <a:lstStyle/>
        <a:p>
          <a:endParaRPr lang="en-US"/>
        </a:p>
      </dgm:t>
    </dgm:pt>
    <dgm:pt modelId="{D3686DD8-EF16-4CC4-A2AF-3E98811C8F94}" type="sibTrans" cxnId="{A2C4F989-3A46-456B-BE75-A6F462DBEEB7}">
      <dgm:prSet/>
      <dgm:spPr/>
      <dgm:t>
        <a:bodyPr/>
        <a:lstStyle/>
        <a:p>
          <a:endParaRPr lang="en-US"/>
        </a:p>
      </dgm:t>
    </dgm:pt>
    <dgm:pt modelId="{BCF5A86A-B84B-4C59-B463-3969E94AA36A}" type="pres">
      <dgm:prSet presAssocID="{8E7F2410-C813-4211-85C7-1B7447CF1152}" presName="root" presStyleCnt="0">
        <dgm:presLayoutVars>
          <dgm:dir/>
          <dgm:resizeHandles val="exact"/>
        </dgm:presLayoutVars>
      </dgm:prSet>
      <dgm:spPr/>
    </dgm:pt>
    <dgm:pt modelId="{51ED3A8E-F5F4-4779-AD12-1AE9E5FA43C0}" type="pres">
      <dgm:prSet presAssocID="{7D5C64D9-2129-4D17-AE8C-FDA2B53F6265}" presName="compNode" presStyleCnt="0"/>
      <dgm:spPr/>
    </dgm:pt>
    <dgm:pt modelId="{BA8EDEF1-AA67-4E4B-BAEB-25DFF1A1B049}" type="pres">
      <dgm:prSet presAssocID="{7D5C64D9-2129-4D17-AE8C-FDA2B53F62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0F92A1CF-C00F-4D89-8DA9-E1152E36E90F}" type="pres">
      <dgm:prSet presAssocID="{7D5C64D9-2129-4D17-AE8C-FDA2B53F6265}" presName="iconSpace" presStyleCnt="0"/>
      <dgm:spPr/>
    </dgm:pt>
    <dgm:pt modelId="{4E9A3618-F3F1-4759-B738-AAE40C35BFC4}" type="pres">
      <dgm:prSet presAssocID="{7D5C64D9-2129-4D17-AE8C-FDA2B53F6265}" presName="parTx" presStyleLbl="revTx" presStyleIdx="0" presStyleCnt="4">
        <dgm:presLayoutVars>
          <dgm:chMax val="0"/>
          <dgm:chPref val="0"/>
        </dgm:presLayoutVars>
      </dgm:prSet>
      <dgm:spPr/>
    </dgm:pt>
    <dgm:pt modelId="{AD735101-A323-416B-A448-A61E9BC4D279}" type="pres">
      <dgm:prSet presAssocID="{7D5C64D9-2129-4D17-AE8C-FDA2B53F6265}" presName="txSpace" presStyleCnt="0"/>
      <dgm:spPr/>
    </dgm:pt>
    <dgm:pt modelId="{CE1E077A-23C4-4E46-B8E3-3930E6A2FB9A}" type="pres">
      <dgm:prSet presAssocID="{7D5C64D9-2129-4D17-AE8C-FDA2B53F6265}" presName="desTx" presStyleLbl="revTx" presStyleIdx="1" presStyleCnt="4">
        <dgm:presLayoutVars/>
      </dgm:prSet>
      <dgm:spPr/>
    </dgm:pt>
    <dgm:pt modelId="{BAD8A48C-DC33-4D67-ABC7-C43A63B1706D}" type="pres">
      <dgm:prSet presAssocID="{E77C357D-DC6D-4661-BD21-167E63CC6A8D}" presName="sibTrans" presStyleCnt="0"/>
      <dgm:spPr/>
    </dgm:pt>
    <dgm:pt modelId="{B904072D-AA91-43C0-8653-F9005BC4CD5D}" type="pres">
      <dgm:prSet presAssocID="{9963B689-B69E-42BB-BBF4-A2496D73B50F}" presName="compNode" presStyleCnt="0"/>
      <dgm:spPr/>
    </dgm:pt>
    <dgm:pt modelId="{A021F7EA-7D13-4764-9539-F06FCA9D91F6}" type="pres">
      <dgm:prSet presAssocID="{9963B689-B69E-42BB-BBF4-A2496D73B50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5A0FEDD7-68E0-4BD0-9969-98185A7492F3}" type="pres">
      <dgm:prSet presAssocID="{9963B689-B69E-42BB-BBF4-A2496D73B50F}" presName="iconSpace" presStyleCnt="0"/>
      <dgm:spPr/>
    </dgm:pt>
    <dgm:pt modelId="{6A085F7A-C9DF-4D4A-9B27-6469AAE89058}" type="pres">
      <dgm:prSet presAssocID="{9963B689-B69E-42BB-BBF4-A2496D73B50F}" presName="parTx" presStyleLbl="revTx" presStyleIdx="2" presStyleCnt="4">
        <dgm:presLayoutVars>
          <dgm:chMax val="0"/>
          <dgm:chPref val="0"/>
        </dgm:presLayoutVars>
      </dgm:prSet>
      <dgm:spPr/>
    </dgm:pt>
    <dgm:pt modelId="{9C6CDB14-B6DF-4A29-8B43-91C2EEC5B187}" type="pres">
      <dgm:prSet presAssocID="{9963B689-B69E-42BB-BBF4-A2496D73B50F}" presName="txSpace" presStyleCnt="0"/>
      <dgm:spPr/>
    </dgm:pt>
    <dgm:pt modelId="{92F4B97C-F6E4-4E74-A4EF-379969094C88}" type="pres">
      <dgm:prSet presAssocID="{9963B689-B69E-42BB-BBF4-A2496D73B50F}" presName="desTx" presStyleLbl="revTx" presStyleIdx="3" presStyleCnt="4">
        <dgm:presLayoutVars/>
      </dgm:prSet>
      <dgm:spPr/>
    </dgm:pt>
  </dgm:ptLst>
  <dgm:cxnLst>
    <dgm:cxn modelId="{D88E8819-79D2-48A3-BDF2-31DD58C9CAC1}" srcId="{9963B689-B69E-42BB-BBF4-A2496D73B50F}" destId="{3FFFAD06-5A55-4F9D-BF15-EFD9AC3496A4}" srcOrd="0" destOrd="0" parTransId="{1012E5AE-E28F-46FD-9D37-60729CDB5C2A}" sibTransId="{B9FFBF6E-7A6B-46F2-AC94-690F77CE1527}"/>
    <dgm:cxn modelId="{0A1A611A-9C04-4DCF-9AED-BD84022D6DAA}" srcId="{8E7F2410-C813-4211-85C7-1B7447CF1152}" destId="{7D5C64D9-2129-4D17-AE8C-FDA2B53F6265}" srcOrd="0" destOrd="0" parTransId="{AF6BBA99-36FE-4A95-ADB2-6C25BED9B5F8}" sibTransId="{E77C357D-DC6D-4661-BD21-167E63CC6A8D}"/>
    <dgm:cxn modelId="{C1D9D93A-87B2-4BBC-A541-D5951AC44C6C}" type="presOf" srcId="{7D5C64D9-2129-4D17-AE8C-FDA2B53F6265}" destId="{4E9A3618-F3F1-4759-B738-AAE40C35BFC4}" srcOrd="0" destOrd="0" presId="urn:microsoft.com/office/officeart/2018/5/layout/CenteredIconLabelDescriptionList"/>
    <dgm:cxn modelId="{8BB0D356-977A-4E23-9BB2-8EC60DE213F5}" srcId="{9963B689-B69E-42BB-BBF4-A2496D73B50F}" destId="{E944EA01-EF1F-44AB-9888-B3EF51654C98}" srcOrd="1" destOrd="0" parTransId="{9A5E0512-7A97-4CD6-B007-64005DEE4CB8}" sibTransId="{5ED8C84B-901F-4509-AAE9-6A6FD83390C0}"/>
    <dgm:cxn modelId="{A2C4F989-3A46-456B-BE75-A6F462DBEEB7}" srcId="{9963B689-B69E-42BB-BBF4-A2496D73B50F}" destId="{81C30D55-D9B7-4E10-9CA0-BDD8193F9BA3}" srcOrd="2" destOrd="0" parTransId="{28C63440-C365-445F-9B66-A9630C414506}" sibTransId="{D3686DD8-EF16-4CC4-A2AF-3E98811C8F94}"/>
    <dgm:cxn modelId="{9C723F9B-E211-4E4E-B82D-4C25A3AD3F7E}" srcId="{8E7F2410-C813-4211-85C7-1B7447CF1152}" destId="{9963B689-B69E-42BB-BBF4-A2496D73B50F}" srcOrd="1" destOrd="0" parTransId="{902D18B2-C054-448E-A20D-11EAFC94546E}" sibTransId="{506C651E-18A9-42F2-A3AF-17CEAD19003E}"/>
    <dgm:cxn modelId="{C0E108AD-ACF2-4EEB-A4FB-90DA779FDFEB}" type="presOf" srcId="{8E7F2410-C813-4211-85C7-1B7447CF1152}" destId="{BCF5A86A-B84B-4C59-B463-3969E94AA36A}" srcOrd="0" destOrd="0" presId="urn:microsoft.com/office/officeart/2018/5/layout/CenteredIconLabelDescriptionList"/>
    <dgm:cxn modelId="{195272B9-33B0-4114-87E3-B4F5E2880DED}" type="presOf" srcId="{3FFFAD06-5A55-4F9D-BF15-EFD9AC3496A4}" destId="{92F4B97C-F6E4-4E74-A4EF-379969094C88}" srcOrd="0" destOrd="0" presId="urn:microsoft.com/office/officeart/2018/5/layout/CenteredIconLabelDescriptionList"/>
    <dgm:cxn modelId="{582E93BB-36F3-4096-ABD3-591620D4802E}" type="presOf" srcId="{9963B689-B69E-42BB-BBF4-A2496D73B50F}" destId="{6A085F7A-C9DF-4D4A-9B27-6469AAE89058}" srcOrd="0" destOrd="0" presId="urn:microsoft.com/office/officeart/2018/5/layout/CenteredIconLabelDescriptionList"/>
    <dgm:cxn modelId="{02E9A5D4-45B3-4FA8-BF5A-AB0ED0E2FD19}" type="presOf" srcId="{E944EA01-EF1F-44AB-9888-B3EF51654C98}" destId="{92F4B97C-F6E4-4E74-A4EF-379969094C88}" srcOrd="0" destOrd="1" presId="urn:microsoft.com/office/officeart/2018/5/layout/CenteredIconLabelDescriptionList"/>
    <dgm:cxn modelId="{E56FB5D6-0077-4080-A6C8-81C7DDCB52CD}" type="presOf" srcId="{81C30D55-D9B7-4E10-9CA0-BDD8193F9BA3}" destId="{92F4B97C-F6E4-4E74-A4EF-379969094C88}" srcOrd="0" destOrd="2" presId="urn:microsoft.com/office/officeart/2018/5/layout/CenteredIconLabelDescriptionList"/>
    <dgm:cxn modelId="{45038AD8-1E92-4E07-819B-236857429CA2}" type="presParOf" srcId="{BCF5A86A-B84B-4C59-B463-3969E94AA36A}" destId="{51ED3A8E-F5F4-4779-AD12-1AE9E5FA43C0}" srcOrd="0" destOrd="0" presId="urn:microsoft.com/office/officeart/2018/5/layout/CenteredIconLabelDescriptionList"/>
    <dgm:cxn modelId="{913849A2-30C7-4A76-B853-FEC0FD5459E4}" type="presParOf" srcId="{51ED3A8E-F5F4-4779-AD12-1AE9E5FA43C0}" destId="{BA8EDEF1-AA67-4E4B-BAEB-25DFF1A1B049}" srcOrd="0" destOrd="0" presId="urn:microsoft.com/office/officeart/2018/5/layout/CenteredIconLabelDescriptionList"/>
    <dgm:cxn modelId="{9AC17F28-F739-4076-B30C-7D9071A99BA9}" type="presParOf" srcId="{51ED3A8E-F5F4-4779-AD12-1AE9E5FA43C0}" destId="{0F92A1CF-C00F-4D89-8DA9-E1152E36E90F}" srcOrd="1" destOrd="0" presId="urn:microsoft.com/office/officeart/2018/5/layout/CenteredIconLabelDescriptionList"/>
    <dgm:cxn modelId="{3D6392BC-D3A6-4BF5-8B03-A230F823FB81}" type="presParOf" srcId="{51ED3A8E-F5F4-4779-AD12-1AE9E5FA43C0}" destId="{4E9A3618-F3F1-4759-B738-AAE40C35BFC4}" srcOrd="2" destOrd="0" presId="urn:microsoft.com/office/officeart/2018/5/layout/CenteredIconLabelDescriptionList"/>
    <dgm:cxn modelId="{B55DD5FE-F665-4909-A914-7B55AF682C46}" type="presParOf" srcId="{51ED3A8E-F5F4-4779-AD12-1AE9E5FA43C0}" destId="{AD735101-A323-416B-A448-A61E9BC4D279}" srcOrd="3" destOrd="0" presId="urn:microsoft.com/office/officeart/2018/5/layout/CenteredIconLabelDescriptionList"/>
    <dgm:cxn modelId="{CC3386B3-565F-4691-B4FE-E90787BA2F74}" type="presParOf" srcId="{51ED3A8E-F5F4-4779-AD12-1AE9E5FA43C0}" destId="{CE1E077A-23C4-4E46-B8E3-3930E6A2FB9A}" srcOrd="4" destOrd="0" presId="urn:microsoft.com/office/officeart/2018/5/layout/CenteredIconLabelDescriptionList"/>
    <dgm:cxn modelId="{935FDE05-BAE1-4C67-9631-89F3107738D8}" type="presParOf" srcId="{BCF5A86A-B84B-4C59-B463-3969E94AA36A}" destId="{BAD8A48C-DC33-4D67-ABC7-C43A63B1706D}" srcOrd="1" destOrd="0" presId="urn:microsoft.com/office/officeart/2018/5/layout/CenteredIconLabelDescriptionList"/>
    <dgm:cxn modelId="{3937C481-D2CC-4ECA-BD48-CCE31E94D588}" type="presParOf" srcId="{BCF5A86A-B84B-4C59-B463-3969E94AA36A}" destId="{B904072D-AA91-43C0-8653-F9005BC4CD5D}" srcOrd="2" destOrd="0" presId="urn:microsoft.com/office/officeart/2018/5/layout/CenteredIconLabelDescriptionList"/>
    <dgm:cxn modelId="{B290A328-C86A-4A9A-A40B-F85A33F7CCD5}" type="presParOf" srcId="{B904072D-AA91-43C0-8653-F9005BC4CD5D}" destId="{A021F7EA-7D13-4764-9539-F06FCA9D91F6}" srcOrd="0" destOrd="0" presId="urn:microsoft.com/office/officeart/2018/5/layout/CenteredIconLabelDescriptionList"/>
    <dgm:cxn modelId="{24710236-1F72-4218-9D5F-87C929E800E5}" type="presParOf" srcId="{B904072D-AA91-43C0-8653-F9005BC4CD5D}" destId="{5A0FEDD7-68E0-4BD0-9969-98185A7492F3}" srcOrd="1" destOrd="0" presId="urn:microsoft.com/office/officeart/2018/5/layout/CenteredIconLabelDescriptionList"/>
    <dgm:cxn modelId="{0EA62D32-59DE-4732-AB61-3C0F6FD97D06}" type="presParOf" srcId="{B904072D-AA91-43C0-8653-F9005BC4CD5D}" destId="{6A085F7A-C9DF-4D4A-9B27-6469AAE89058}" srcOrd="2" destOrd="0" presId="urn:microsoft.com/office/officeart/2018/5/layout/CenteredIconLabelDescriptionList"/>
    <dgm:cxn modelId="{F7439394-7D61-4A84-9373-09FBCECCADA9}" type="presParOf" srcId="{B904072D-AA91-43C0-8653-F9005BC4CD5D}" destId="{9C6CDB14-B6DF-4A29-8B43-91C2EEC5B187}" srcOrd="3" destOrd="0" presId="urn:microsoft.com/office/officeart/2018/5/layout/CenteredIconLabelDescriptionList"/>
    <dgm:cxn modelId="{E156B562-EC19-4C32-9064-511F574540A3}" type="presParOf" srcId="{B904072D-AA91-43C0-8653-F9005BC4CD5D}" destId="{92F4B97C-F6E4-4E74-A4EF-379969094C8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426BAC-C2E2-42DD-BA9D-9C83577692E0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1B4433D-DED1-42D3-8987-E487B0223AA4}">
      <dgm:prSet/>
      <dgm:spPr/>
      <dgm:t>
        <a:bodyPr/>
        <a:lstStyle/>
        <a:p>
          <a:pPr>
            <a:defRPr cap="all"/>
          </a:pPr>
          <a:r>
            <a:rPr lang="en-US"/>
            <a:t>Understanding dataset and relationship.</a:t>
          </a:r>
        </a:p>
      </dgm:t>
    </dgm:pt>
    <dgm:pt modelId="{EB124313-C32A-4BE0-93B5-EDCEE71B7161}" type="parTrans" cxnId="{F7B84F66-95E6-4509-822F-A72BA5B16D54}">
      <dgm:prSet/>
      <dgm:spPr/>
      <dgm:t>
        <a:bodyPr/>
        <a:lstStyle/>
        <a:p>
          <a:endParaRPr lang="en-US"/>
        </a:p>
      </dgm:t>
    </dgm:pt>
    <dgm:pt modelId="{2FFBC810-323A-43CB-970B-06248D2D4BF9}" type="sibTrans" cxnId="{F7B84F66-95E6-4509-822F-A72BA5B16D54}">
      <dgm:prSet/>
      <dgm:spPr/>
      <dgm:t>
        <a:bodyPr/>
        <a:lstStyle/>
        <a:p>
          <a:endParaRPr lang="en-US"/>
        </a:p>
      </dgm:t>
    </dgm:pt>
    <dgm:pt modelId="{E770E4C2-AA9C-42CD-B9AB-A00EEBA9B2A2}">
      <dgm:prSet/>
      <dgm:spPr/>
      <dgm:t>
        <a:bodyPr/>
        <a:lstStyle/>
        <a:p>
          <a:pPr>
            <a:defRPr cap="all"/>
          </a:pPr>
          <a:r>
            <a:rPr lang="en-US"/>
            <a:t>Exploring patterns through visualization.</a:t>
          </a:r>
        </a:p>
      </dgm:t>
    </dgm:pt>
    <dgm:pt modelId="{1F0ADFD1-194A-4FDA-B18E-54ACB1EB8A2A}" type="parTrans" cxnId="{5A9700EC-7139-4D9D-ACCA-A07B5C35D8ED}">
      <dgm:prSet/>
      <dgm:spPr/>
      <dgm:t>
        <a:bodyPr/>
        <a:lstStyle/>
        <a:p>
          <a:endParaRPr lang="en-US"/>
        </a:p>
      </dgm:t>
    </dgm:pt>
    <dgm:pt modelId="{DF9D516D-64DD-470F-B236-B99D87890DE0}" type="sibTrans" cxnId="{5A9700EC-7139-4D9D-ACCA-A07B5C35D8ED}">
      <dgm:prSet/>
      <dgm:spPr/>
      <dgm:t>
        <a:bodyPr/>
        <a:lstStyle/>
        <a:p>
          <a:endParaRPr lang="en-US"/>
        </a:p>
      </dgm:t>
    </dgm:pt>
    <dgm:pt modelId="{AF183139-3577-48CE-ACA7-0CD79BA2C281}" type="pres">
      <dgm:prSet presAssocID="{6D426BAC-C2E2-42DD-BA9D-9C83577692E0}" presName="root" presStyleCnt="0">
        <dgm:presLayoutVars>
          <dgm:dir/>
          <dgm:resizeHandles val="exact"/>
        </dgm:presLayoutVars>
      </dgm:prSet>
      <dgm:spPr/>
    </dgm:pt>
    <dgm:pt modelId="{D67B1BB6-6EA4-49E4-80FC-49029ADBF72D}" type="pres">
      <dgm:prSet presAssocID="{21B4433D-DED1-42D3-8987-E487B0223AA4}" presName="compNode" presStyleCnt="0"/>
      <dgm:spPr/>
    </dgm:pt>
    <dgm:pt modelId="{15ED6847-1541-464A-B9E2-73F5F02997F0}" type="pres">
      <dgm:prSet presAssocID="{21B4433D-DED1-42D3-8987-E487B0223AA4}" presName="iconBgRect" presStyleLbl="bgShp" presStyleIdx="0" presStyleCnt="2"/>
      <dgm:spPr/>
    </dgm:pt>
    <dgm:pt modelId="{F0C7FBDD-4837-4A65-8508-C49584A5B7C0}" type="pres">
      <dgm:prSet presAssocID="{21B4433D-DED1-42D3-8987-E487B0223AA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8BF5F52-B0E4-44D3-8BFA-FCFCFF70DB65}" type="pres">
      <dgm:prSet presAssocID="{21B4433D-DED1-42D3-8987-E487B0223AA4}" presName="spaceRect" presStyleCnt="0"/>
      <dgm:spPr/>
    </dgm:pt>
    <dgm:pt modelId="{C95C8F6F-52F4-45A6-8398-00F31D4CDB83}" type="pres">
      <dgm:prSet presAssocID="{21B4433D-DED1-42D3-8987-E487B0223AA4}" presName="textRect" presStyleLbl="revTx" presStyleIdx="0" presStyleCnt="2">
        <dgm:presLayoutVars>
          <dgm:chMax val="1"/>
          <dgm:chPref val="1"/>
        </dgm:presLayoutVars>
      </dgm:prSet>
      <dgm:spPr/>
    </dgm:pt>
    <dgm:pt modelId="{E343B200-AA5B-4958-8448-96993D5596FE}" type="pres">
      <dgm:prSet presAssocID="{2FFBC810-323A-43CB-970B-06248D2D4BF9}" presName="sibTrans" presStyleCnt="0"/>
      <dgm:spPr/>
    </dgm:pt>
    <dgm:pt modelId="{27D23E18-CA8C-4F7A-AC18-4B9F765B08A7}" type="pres">
      <dgm:prSet presAssocID="{E770E4C2-AA9C-42CD-B9AB-A00EEBA9B2A2}" presName="compNode" presStyleCnt="0"/>
      <dgm:spPr/>
    </dgm:pt>
    <dgm:pt modelId="{BC67D143-4DA0-411A-9648-86DB7C4C4AD6}" type="pres">
      <dgm:prSet presAssocID="{E770E4C2-AA9C-42CD-B9AB-A00EEBA9B2A2}" presName="iconBgRect" presStyleLbl="bgShp" presStyleIdx="1" presStyleCnt="2"/>
      <dgm:spPr/>
    </dgm:pt>
    <dgm:pt modelId="{E71E9B9E-3F38-4F13-ABEE-4F110290035D}" type="pres">
      <dgm:prSet presAssocID="{E770E4C2-AA9C-42CD-B9AB-A00EEBA9B2A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79207A44-C386-4868-8B5D-0309123EC963}" type="pres">
      <dgm:prSet presAssocID="{E770E4C2-AA9C-42CD-B9AB-A00EEBA9B2A2}" presName="spaceRect" presStyleCnt="0"/>
      <dgm:spPr/>
    </dgm:pt>
    <dgm:pt modelId="{84D8B135-F47C-44BA-A05D-7A7C5B3B0964}" type="pres">
      <dgm:prSet presAssocID="{E770E4C2-AA9C-42CD-B9AB-A00EEBA9B2A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6845438-CBDD-4F6A-BC80-8E9EE518F444}" type="presOf" srcId="{21B4433D-DED1-42D3-8987-E487B0223AA4}" destId="{C95C8F6F-52F4-45A6-8398-00F31D4CDB83}" srcOrd="0" destOrd="0" presId="urn:microsoft.com/office/officeart/2018/5/layout/IconCircleLabelList"/>
    <dgm:cxn modelId="{84C22F60-CF39-4158-ACC1-448A7E0E2569}" type="presOf" srcId="{E770E4C2-AA9C-42CD-B9AB-A00EEBA9B2A2}" destId="{84D8B135-F47C-44BA-A05D-7A7C5B3B0964}" srcOrd="0" destOrd="0" presId="urn:microsoft.com/office/officeart/2018/5/layout/IconCircleLabelList"/>
    <dgm:cxn modelId="{F7B84F66-95E6-4509-822F-A72BA5B16D54}" srcId="{6D426BAC-C2E2-42DD-BA9D-9C83577692E0}" destId="{21B4433D-DED1-42D3-8987-E487B0223AA4}" srcOrd="0" destOrd="0" parTransId="{EB124313-C32A-4BE0-93B5-EDCEE71B7161}" sibTransId="{2FFBC810-323A-43CB-970B-06248D2D4BF9}"/>
    <dgm:cxn modelId="{5A9700EC-7139-4D9D-ACCA-A07B5C35D8ED}" srcId="{6D426BAC-C2E2-42DD-BA9D-9C83577692E0}" destId="{E770E4C2-AA9C-42CD-B9AB-A00EEBA9B2A2}" srcOrd="1" destOrd="0" parTransId="{1F0ADFD1-194A-4FDA-B18E-54ACB1EB8A2A}" sibTransId="{DF9D516D-64DD-470F-B236-B99D87890DE0}"/>
    <dgm:cxn modelId="{5F9A92EE-3CF9-403C-A40F-20D52755FAE3}" type="presOf" srcId="{6D426BAC-C2E2-42DD-BA9D-9C83577692E0}" destId="{AF183139-3577-48CE-ACA7-0CD79BA2C281}" srcOrd="0" destOrd="0" presId="urn:microsoft.com/office/officeart/2018/5/layout/IconCircleLabelList"/>
    <dgm:cxn modelId="{4E18CD19-DA4C-4363-B538-34B7A1EA20A9}" type="presParOf" srcId="{AF183139-3577-48CE-ACA7-0CD79BA2C281}" destId="{D67B1BB6-6EA4-49E4-80FC-49029ADBF72D}" srcOrd="0" destOrd="0" presId="urn:microsoft.com/office/officeart/2018/5/layout/IconCircleLabelList"/>
    <dgm:cxn modelId="{9EB8BC57-983F-46F4-BD09-60CBD9218CE8}" type="presParOf" srcId="{D67B1BB6-6EA4-49E4-80FC-49029ADBF72D}" destId="{15ED6847-1541-464A-B9E2-73F5F02997F0}" srcOrd="0" destOrd="0" presId="urn:microsoft.com/office/officeart/2018/5/layout/IconCircleLabelList"/>
    <dgm:cxn modelId="{086F389B-8CA4-4398-9272-65E7E14EE3B7}" type="presParOf" srcId="{D67B1BB6-6EA4-49E4-80FC-49029ADBF72D}" destId="{F0C7FBDD-4837-4A65-8508-C49584A5B7C0}" srcOrd="1" destOrd="0" presId="urn:microsoft.com/office/officeart/2018/5/layout/IconCircleLabelList"/>
    <dgm:cxn modelId="{0CEC4E0D-5EBB-4432-B155-39968E67173E}" type="presParOf" srcId="{D67B1BB6-6EA4-49E4-80FC-49029ADBF72D}" destId="{C8BF5F52-B0E4-44D3-8BFA-FCFCFF70DB65}" srcOrd="2" destOrd="0" presId="urn:microsoft.com/office/officeart/2018/5/layout/IconCircleLabelList"/>
    <dgm:cxn modelId="{6E10D90F-2568-433B-B1DE-D6E6C47AD7D1}" type="presParOf" srcId="{D67B1BB6-6EA4-49E4-80FC-49029ADBF72D}" destId="{C95C8F6F-52F4-45A6-8398-00F31D4CDB83}" srcOrd="3" destOrd="0" presId="urn:microsoft.com/office/officeart/2018/5/layout/IconCircleLabelList"/>
    <dgm:cxn modelId="{2CC1C0DE-4F54-4DC9-9C8F-1A94A7439E30}" type="presParOf" srcId="{AF183139-3577-48CE-ACA7-0CD79BA2C281}" destId="{E343B200-AA5B-4958-8448-96993D5596FE}" srcOrd="1" destOrd="0" presId="urn:microsoft.com/office/officeart/2018/5/layout/IconCircleLabelList"/>
    <dgm:cxn modelId="{723C160F-E175-4DAF-9528-377FD46F4B2C}" type="presParOf" srcId="{AF183139-3577-48CE-ACA7-0CD79BA2C281}" destId="{27D23E18-CA8C-4F7A-AC18-4B9F765B08A7}" srcOrd="2" destOrd="0" presId="urn:microsoft.com/office/officeart/2018/5/layout/IconCircleLabelList"/>
    <dgm:cxn modelId="{CF7F9F35-903B-445A-8208-C486AFB0D75B}" type="presParOf" srcId="{27D23E18-CA8C-4F7A-AC18-4B9F765B08A7}" destId="{BC67D143-4DA0-411A-9648-86DB7C4C4AD6}" srcOrd="0" destOrd="0" presId="urn:microsoft.com/office/officeart/2018/5/layout/IconCircleLabelList"/>
    <dgm:cxn modelId="{10EA498F-ACC0-459F-BE6C-8916CCF0EEE7}" type="presParOf" srcId="{27D23E18-CA8C-4F7A-AC18-4B9F765B08A7}" destId="{E71E9B9E-3F38-4F13-ABEE-4F110290035D}" srcOrd="1" destOrd="0" presId="urn:microsoft.com/office/officeart/2018/5/layout/IconCircleLabelList"/>
    <dgm:cxn modelId="{F94A90A5-9616-45A9-A1B8-EBAD208CB54D}" type="presParOf" srcId="{27D23E18-CA8C-4F7A-AC18-4B9F765B08A7}" destId="{79207A44-C386-4868-8B5D-0309123EC963}" srcOrd="2" destOrd="0" presId="urn:microsoft.com/office/officeart/2018/5/layout/IconCircleLabelList"/>
    <dgm:cxn modelId="{72633D90-A8ED-430F-BCB7-F19794624DD4}" type="presParOf" srcId="{27D23E18-CA8C-4F7A-AC18-4B9F765B08A7}" destId="{84D8B135-F47C-44BA-A05D-7A7C5B3B096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D92CBE-67E6-47E5-90CE-1EFCD925F614}" type="doc">
      <dgm:prSet loTypeId="urn:microsoft.com/office/officeart/2005/8/layout/process2" loCatId="process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A5066E3-78F4-43E9-9685-24F3A007DFC7}">
      <dgm:prSet/>
      <dgm:spPr/>
      <dgm:t>
        <a:bodyPr/>
        <a:lstStyle/>
        <a:p>
          <a:r>
            <a:rPr lang="en-US"/>
            <a:t>Removal of Stopwords.</a:t>
          </a:r>
        </a:p>
      </dgm:t>
    </dgm:pt>
    <dgm:pt modelId="{11310AE4-B0D5-489B-8982-14236F7E8B14}" type="parTrans" cxnId="{F28D5C7B-FCC7-490D-AFF3-220B9D5F6C4C}">
      <dgm:prSet/>
      <dgm:spPr/>
      <dgm:t>
        <a:bodyPr/>
        <a:lstStyle/>
        <a:p>
          <a:endParaRPr lang="en-US"/>
        </a:p>
      </dgm:t>
    </dgm:pt>
    <dgm:pt modelId="{F7B47F72-977F-4F46-BE9B-56EFFC72FE4A}" type="sibTrans" cxnId="{F28D5C7B-FCC7-490D-AFF3-220B9D5F6C4C}">
      <dgm:prSet/>
      <dgm:spPr/>
      <dgm:t>
        <a:bodyPr/>
        <a:lstStyle/>
        <a:p>
          <a:endParaRPr lang="en-US"/>
        </a:p>
      </dgm:t>
    </dgm:pt>
    <dgm:pt modelId="{C1421707-126F-4063-B3C2-24C2DCDE027D}">
      <dgm:prSet/>
      <dgm:spPr/>
      <dgm:t>
        <a:bodyPr/>
        <a:lstStyle/>
        <a:p>
          <a:r>
            <a:rPr lang="en-US"/>
            <a:t>TF-IDF Tokenization.</a:t>
          </a:r>
        </a:p>
      </dgm:t>
    </dgm:pt>
    <dgm:pt modelId="{71028D01-79CC-49D7-8887-CB52E52BF16C}" type="parTrans" cxnId="{72DE3FAD-6D5D-4E6C-9647-72ADD977FC70}">
      <dgm:prSet/>
      <dgm:spPr/>
      <dgm:t>
        <a:bodyPr/>
        <a:lstStyle/>
        <a:p>
          <a:endParaRPr lang="en-US"/>
        </a:p>
      </dgm:t>
    </dgm:pt>
    <dgm:pt modelId="{0DF9C1C5-88FD-4395-9DB5-E64FF2725708}" type="sibTrans" cxnId="{72DE3FAD-6D5D-4E6C-9647-72ADD977FC70}">
      <dgm:prSet/>
      <dgm:spPr/>
      <dgm:t>
        <a:bodyPr/>
        <a:lstStyle/>
        <a:p>
          <a:endParaRPr lang="en-US"/>
        </a:p>
      </dgm:t>
    </dgm:pt>
    <dgm:pt modelId="{F2E1C5F1-3E62-4EB7-A4E5-2FDA33FC8D93}" type="pres">
      <dgm:prSet presAssocID="{59D92CBE-67E6-47E5-90CE-1EFCD925F614}" presName="linearFlow" presStyleCnt="0">
        <dgm:presLayoutVars>
          <dgm:resizeHandles val="exact"/>
        </dgm:presLayoutVars>
      </dgm:prSet>
      <dgm:spPr/>
    </dgm:pt>
    <dgm:pt modelId="{077F15C3-A29B-45AB-808A-B1E071CEE0DF}" type="pres">
      <dgm:prSet presAssocID="{FA5066E3-78F4-43E9-9685-24F3A007DFC7}" presName="node" presStyleLbl="node1" presStyleIdx="0" presStyleCnt="2">
        <dgm:presLayoutVars>
          <dgm:bulletEnabled val="1"/>
        </dgm:presLayoutVars>
      </dgm:prSet>
      <dgm:spPr/>
    </dgm:pt>
    <dgm:pt modelId="{97C39568-6134-4331-BF88-B09C7E6B7171}" type="pres">
      <dgm:prSet presAssocID="{F7B47F72-977F-4F46-BE9B-56EFFC72FE4A}" presName="sibTrans" presStyleLbl="sibTrans2D1" presStyleIdx="0" presStyleCnt="1"/>
      <dgm:spPr/>
    </dgm:pt>
    <dgm:pt modelId="{95FD6776-36DD-4CB0-83B8-4953897E516F}" type="pres">
      <dgm:prSet presAssocID="{F7B47F72-977F-4F46-BE9B-56EFFC72FE4A}" presName="connectorText" presStyleLbl="sibTrans2D1" presStyleIdx="0" presStyleCnt="1"/>
      <dgm:spPr/>
    </dgm:pt>
    <dgm:pt modelId="{293E9935-4FE8-42DF-B198-4498E1494810}" type="pres">
      <dgm:prSet presAssocID="{C1421707-126F-4063-B3C2-24C2DCDE027D}" presName="node" presStyleLbl="node1" presStyleIdx="1" presStyleCnt="2">
        <dgm:presLayoutVars>
          <dgm:bulletEnabled val="1"/>
        </dgm:presLayoutVars>
      </dgm:prSet>
      <dgm:spPr/>
    </dgm:pt>
  </dgm:ptLst>
  <dgm:cxnLst>
    <dgm:cxn modelId="{7124A210-9E74-46F0-91C0-5028935418C2}" type="presOf" srcId="{C1421707-126F-4063-B3C2-24C2DCDE027D}" destId="{293E9935-4FE8-42DF-B198-4498E1494810}" srcOrd="0" destOrd="0" presId="urn:microsoft.com/office/officeart/2005/8/layout/process2"/>
    <dgm:cxn modelId="{4D3B852F-149D-4918-ABA4-FE4F2F433FA0}" type="presOf" srcId="{59D92CBE-67E6-47E5-90CE-1EFCD925F614}" destId="{F2E1C5F1-3E62-4EB7-A4E5-2FDA33FC8D93}" srcOrd="0" destOrd="0" presId="urn:microsoft.com/office/officeart/2005/8/layout/process2"/>
    <dgm:cxn modelId="{1511344E-052E-4498-A3A9-8897C5BAA444}" type="presOf" srcId="{F7B47F72-977F-4F46-BE9B-56EFFC72FE4A}" destId="{95FD6776-36DD-4CB0-83B8-4953897E516F}" srcOrd="1" destOrd="0" presId="urn:microsoft.com/office/officeart/2005/8/layout/process2"/>
    <dgm:cxn modelId="{F28D5C7B-FCC7-490D-AFF3-220B9D5F6C4C}" srcId="{59D92CBE-67E6-47E5-90CE-1EFCD925F614}" destId="{FA5066E3-78F4-43E9-9685-24F3A007DFC7}" srcOrd="0" destOrd="0" parTransId="{11310AE4-B0D5-489B-8982-14236F7E8B14}" sibTransId="{F7B47F72-977F-4F46-BE9B-56EFFC72FE4A}"/>
    <dgm:cxn modelId="{B504C99D-94B8-4E48-AD37-46986D482C3D}" type="presOf" srcId="{F7B47F72-977F-4F46-BE9B-56EFFC72FE4A}" destId="{97C39568-6134-4331-BF88-B09C7E6B7171}" srcOrd="0" destOrd="0" presId="urn:microsoft.com/office/officeart/2005/8/layout/process2"/>
    <dgm:cxn modelId="{A60785AA-4762-41A8-9605-CC383B10E62D}" type="presOf" srcId="{FA5066E3-78F4-43E9-9685-24F3A007DFC7}" destId="{077F15C3-A29B-45AB-808A-B1E071CEE0DF}" srcOrd="0" destOrd="0" presId="urn:microsoft.com/office/officeart/2005/8/layout/process2"/>
    <dgm:cxn modelId="{72DE3FAD-6D5D-4E6C-9647-72ADD977FC70}" srcId="{59D92CBE-67E6-47E5-90CE-1EFCD925F614}" destId="{C1421707-126F-4063-B3C2-24C2DCDE027D}" srcOrd="1" destOrd="0" parTransId="{71028D01-79CC-49D7-8887-CB52E52BF16C}" sibTransId="{0DF9C1C5-88FD-4395-9DB5-E64FF2725708}"/>
    <dgm:cxn modelId="{052F442B-A9BE-4127-835D-8B33CD06EA74}" type="presParOf" srcId="{F2E1C5F1-3E62-4EB7-A4E5-2FDA33FC8D93}" destId="{077F15C3-A29B-45AB-808A-B1E071CEE0DF}" srcOrd="0" destOrd="0" presId="urn:microsoft.com/office/officeart/2005/8/layout/process2"/>
    <dgm:cxn modelId="{853419E2-8C41-44C3-91A7-34E51F900B0F}" type="presParOf" srcId="{F2E1C5F1-3E62-4EB7-A4E5-2FDA33FC8D93}" destId="{97C39568-6134-4331-BF88-B09C7E6B7171}" srcOrd="1" destOrd="0" presId="urn:microsoft.com/office/officeart/2005/8/layout/process2"/>
    <dgm:cxn modelId="{92DB79BD-E41A-49BE-932C-25DE70451E39}" type="presParOf" srcId="{97C39568-6134-4331-BF88-B09C7E6B7171}" destId="{95FD6776-36DD-4CB0-83B8-4953897E516F}" srcOrd="0" destOrd="0" presId="urn:microsoft.com/office/officeart/2005/8/layout/process2"/>
    <dgm:cxn modelId="{2765235B-4FE6-4168-A39F-E87FC1D64065}" type="presParOf" srcId="{F2E1C5F1-3E62-4EB7-A4E5-2FDA33FC8D93}" destId="{293E9935-4FE8-42DF-B198-4498E1494810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1D98EA-899C-4BC4-92A8-F32EAF6822B2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91B163-61D9-4188-BD7E-1CFB19593EB2}">
      <dgm:prSet/>
      <dgm:spPr/>
      <dgm:t>
        <a:bodyPr/>
        <a:lstStyle/>
        <a:p>
          <a:r>
            <a:rPr lang="en-US"/>
            <a:t>Used LSTM + GRU.</a:t>
          </a:r>
        </a:p>
      </dgm:t>
    </dgm:pt>
    <dgm:pt modelId="{35E9D634-F827-48C0-8B2E-2BBB8E4AEF65}" type="parTrans" cxnId="{6CCD5EAD-8A0B-40A4-9F44-D7B9340431CD}">
      <dgm:prSet/>
      <dgm:spPr/>
      <dgm:t>
        <a:bodyPr/>
        <a:lstStyle/>
        <a:p>
          <a:endParaRPr lang="en-US"/>
        </a:p>
      </dgm:t>
    </dgm:pt>
    <dgm:pt modelId="{7740104C-42A4-4F46-9000-1563FF497A38}" type="sibTrans" cxnId="{6CCD5EAD-8A0B-40A4-9F44-D7B9340431CD}">
      <dgm:prSet/>
      <dgm:spPr/>
      <dgm:t>
        <a:bodyPr/>
        <a:lstStyle/>
        <a:p>
          <a:endParaRPr lang="en-US"/>
        </a:p>
      </dgm:t>
    </dgm:pt>
    <dgm:pt modelId="{6C8BD185-8F89-4DE0-91C5-B8BFD12FE6F3}">
      <dgm:prSet/>
      <dgm:spPr/>
      <dgm:t>
        <a:bodyPr/>
        <a:lstStyle/>
        <a:p>
          <a:r>
            <a:rPr lang="en-CA" b="1" dirty="0"/>
            <a:t>Hyperparameters</a:t>
          </a:r>
          <a:endParaRPr lang="en-US" dirty="0"/>
        </a:p>
      </dgm:t>
    </dgm:pt>
    <dgm:pt modelId="{1971461D-AA93-45EC-A9F4-377A337FDC1B}" type="parTrans" cxnId="{0F6F68A2-8C7A-4B76-AF1E-D038D0E37CC4}">
      <dgm:prSet/>
      <dgm:spPr/>
      <dgm:t>
        <a:bodyPr/>
        <a:lstStyle/>
        <a:p>
          <a:endParaRPr lang="en-US"/>
        </a:p>
      </dgm:t>
    </dgm:pt>
    <dgm:pt modelId="{CC3D1D86-17D2-49C3-ADFA-E21C254132E8}" type="sibTrans" cxnId="{0F6F68A2-8C7A-4B76-AF1E-D038D0E37CC4}">
      <dgm:prSet/>
      <dgm:spPr/>
      <dgm:t>
        <a:bodyPr/>
        <a:lstStyle/>
        <a:p>
          <a:endParaRPr lang="en-US"/>
        </a:p>
      </dgm:t>
    </dgm:pt>
    <dgm:pt modelId="{C029D886-C0FC-4A53-ABF0-936B39820BF9}">
      <dgm:prSet/>
      <dgm:spPr/>
      <dgm:t>
        <a:bodyPr/>
        <a:lstStyle/>
        <a:p>
          <a:r>
            <a:rPr lang="en-CA" b="1"/>
            <a:t>Learning Rate:</a:t>
          </a:r>
          <a:r>
            <a:rPr lang="en-CA"/>
            <a:t> 0.001</a:t>
          </a:r>
          <a:endParaRPr lang="en-US"/>
        </a:p>
      </dgm:t>
    </dgm:pt>
    <dgm:pt modelId="{02B717A6-3D70-4C6C-A282-26D6993E8EAD}" type="parTrans" cxnId="{2A8F8A3D-55E7-456F-B8C0-06683C69599A}">
      <dgm:prSet/>
      <dgm:spPr/>
      <dgm:t>
        <a:bodyPr/>
        <a:lstStyle/>
        <a:p>
          <a:endParaRPr lang="en-US"/>
        </a:p>
      </dgm:t>
    </dgm:pt>
    <dgm:pt modelId="{5F58A433-25D2-4A3C-81E0-637B7BDF7A0D}" type="sibTrans" cxnId="{2A8F8A3D-55E7-456F-B8C0-06683C69599A}">
      <dgm:prSet/>
      <dgm:spPr/>
      <dgm:t>
        <a:bodyPr/>
        <a:lstStyle/>
        <a:p>
          <a:endParaRPr lang="en-US"/>
        </a:p>
      </dgm:t>
    </dgm:pt>
    <dgm:pt modelId="{266CAE5C-597B-4F73-85B6-52FD205B4CC8}">
      <dgm:prSet/>
      <dgm:spPr/>
      <dgm:t>
        <a:bodyPr/>
        <a:lstStyle/>
        <a:p>
          <a:r>
            <a:rPr lang="en-CA" b="1"/>
            <a:t>Optimizer:</a:t>
          </a:r>
          <a:r>
            <a:rPr lang="en-CA"/>
            <a:t> Adam</a:t>
          </a:r>
          <a:endParaRPr lang="en-US"/>
        </a:p>
      </dgm:t>
    </dgm:pt>
    <dgm:pt modelId="{14321D3F-B6EA-4C0C-B177-BC56256D1AE7}" type="parTrans" cxnId="{6869D805-4135-4347-AB93-117F21C05225}">
      <dgm:prSet/>
      <dgm:spPr/>
      <dgm:t>
        <a:bodyPr/>
        <a:lstStyle/>
        <a:p>
          <a:endParaRPr lang="en-US"/>
        </a:p>
      </dgm:t>
    </dgm:pt>
    <dgm:pt modelId="{6222F4FF-6F1E-44E6-83DC-670C2566C479}" type="sibTrans" cxnId="{6869D805-4135-4347-AB93-117F21C05225}">
      <dgm:prSet/>
      <dgm:spPr/>
      <dgm:t>
        <a:bodyPr/>
        <a:lstStyle/>
        <a:p>
          <a:endParaRPr lang="en-US"/>
        </a:p>
      </dgm:t>
    </dgm:pt>
    <dgm:pt modelId="{5DF2A839-DE78-4574-99B7-6446628993C6}">
      <dgm:prSet/>
      <dgm:spPr/>
      <dgm:t>
        <a:bodyPr/>
        <a:lstStyle/>
        <a:p>
          <a:r>
            <a:rPr lang="en-CA" b="1"/>
            <a:t>Early Stopping:</a:t>
          </a:r>
          <a:r>
            <a:rPr lang="en-CA"/>
            <a:t> Validation Loss</a:t>
          </a:r>
          <a:endParaRPr lang="en-US"/>
        </a:p>
      </dgm:t>
    </dgm:pt>
    <dgm:pt modelId="{5A6F0663-1EF8-41EA-950A-16F6A7DA497E}" type="parTrans" cxnId="{841598D1-0685-4496-989B-A1B5596F51D3}">
      <dgm:prSet/>
      <dgm:spPr/>
      <dgm:t>
        <a:bodyPr/>
        <a:lstStyle/>
        <a:p>
          <a:endParaRPr lang="en-US"/>
        </a:p>
      </dgm:t>
    </dgm:pt>
    <dgm:pt modelId="{8610D0C0-A730-43DB-9F4D-DE1AE4F0F49F}" type="sibTrans" cxnId="{841598D1-0685-4496-989B-A1B5596F51D3}">
      <dgm:prSet/>
      <dgm:spPr/>
      <dgm:t>
        <a:bodyPr/>
        <a:lstStyle/>
        <a:p>
          <a:endParaRPr lang="en-US"/>
        </a:p>
      </dgm:t>
    </dgm:pt>
    <dgm:pt modelId="{36B1DB91-65B9-436B-8776-473318284D28}">
      <dgm:prSet/>
      <dgm:spPr/>
      <dgm:t>
        <a:bodyPr/>
        <a:lstStyle/>
        <a:p>
          <a:r>
            <a:rPr lang="en-CA" b="1"/>
            <a:t>Patience:</a:t>
          </a:r>
          <a:r>
            <a:rPr lang="en-CA"/>
            <a:t> 5</a:t>
          </a:r>
          <a:endParaRPr lang="en-US"/>
        </a:p>
      </dgm:t>
    </dgm:pt>
    <dgm:pt modelId="{F815D60C-ED37-41D9-B433-26CE770F0C30}" type="parTrans" cxnId="{B4A9E102-C712-4DB4-8E98-F902BF37F04A}">
      <dgm:prSet/>
      <dgm:spPr/>
      <dgm:t>
        <a:bodyPr/>
        <a:lstStyle/>
        <a:p>
          <a:endParaRPr lang="en-US"/>
        </a:p>
      </dgm:t>
    </dgm:pt>
    <dgm:pt modelId="{A9C1D528-A519-4FD5-BD5C-6A4F50B960C7}" type="sibTrans" cxnId="{B4A9E102-C712-4DB4-8E98-F902BF37F04A}">
      <dgm:prSet/>
      <dgm:spPr/>
      <dgm:t>
        <a:bodyPr/>
        <a:lstStyle/>
        <a:p>
          <a:endParaRPr lang="en-US"/>
        </a:p>
      </dgm:t>
    </dgm:pt>
    <dgm:pt modelId="{BF54AB53-9028-4BEB-90E7-568C3BCE338F}" type="pres">
      <dgm:prSet presAssocID="{A31D98EA-899C-4BC4-92A8-F32EAF6822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E9EC120-BE00-4403-9964-69D253083287}" type="pres">
      <dgm:prSet presAssocID="{9491B163-61D9-4188-BD7E-1CFB19593EB2}" presName="hierRoot1" presStyleCnt="0"/>
      <dgm:spPr/>
    </dgm:pt>
    <dgm:pt modelId="{98236244-3EC6-4845-823F-69EE18029646}" type="pres">
      <dgm:prSet presAssocID="{9491B163-61D9-4188-BD7E-1CFB19593EB2}" presName="composite" presStyleCnt="0"/>
      <dgm:spPr/>
    </dgm:pt>
    <dgm:pt modelId="{D373367B-A394-451F-B9B5-D93B051E1E9F}" type="pres">
      <dgm:prSet presAssocID="{9491B163-61D9-4188-BD7E-1CFB19593EB2}" presName="background" presStyleLbl="node0" presStyleIdx="0" presStyleCnt="2"/>
      <dgm:spPr/>
    </dgm:pt>
    <dgm:pt modelId="{B20F9EC6-0D03-49DB-B2FD-2D6D8150D65D}" type="pres">
      <dgm:prSet presAssocID="{9491B163-61D9-4188-BD7E-1CFB19593EB2}" presName="text" presStyleLbl="fgAcc0" presStyleIdx="0" presStyleCnt="2">
        <dgm:presLayoutVars>
          <dgm:chPref val="3"/>
        </dgm:presLayoutVars>
      </dgm:prSet>
      <dgm:spPr/>
    </dgm:pt>
    <dgm:pt modelId="{A62D5CA6-691B-4170-8110-60FBA1CF251D}" type="pres">
      <dgm:prSet presAssocID="{9491B163-61D9-4188-BD7E-1CFB19593EB2}" presName="hierChild2" presStyleCnt="0"/>
      <dgm:spPr/>
    </dgm:pt>
    <dgm:pt modelId="{92A372EC-8C21-4090-8529-EE1478FBEE48}" type="pres">
      <dgm:prSet presAssocID="{6C8BD185-8F89-4DE0-91C5-B8BFD12FE6F3}" presName="hierRoot1" presStyleCnt="0"/>
      <dgm:spPr/>
    </dgm:pt>
    <dgm:pt modelId="{19428343-40A3-4EDB-A03E-FCCBEA1E8FE3}" type="pres">
      <dgm:prSet presAssocID="{6C8BD185-8F89-4DE0-91C5-B8BFD12FE6F3}" presName="composite" presStyleCnt="0"/>
      <dgm:spPr/>
    </dgm:pt>
    <dgm:pt modelId="{0815242B-C61A-4874-A598-745086593A64}" type="pres">
      <dgm:prSet presAssocID="{6C8BD185-8F89-4DE0-91C5-B8BFD12FE6F3}" presName="background" presStyleLbl="node0" presStyleIdx="1" presStyleCnt="2"/>
      <dgm:spPr/>
    </dgm:pt>
    <dgm:pt modelId="{8292450E-956E-4500-ABCB-270B72B27723}" type="pres">
      <dgm:prSet presAssocID="{6C8BD185-8F89-4DE0-91C5-B8BFD12FE6F3}" presName="text" presStyleLbl="fgAcc0" presStyleIdx="1" presStyleCnt="2">
        <dgm:presLayoutVars>
          <dgm:chPref val="3"/>
        </dgm:presLayoutVars>
      </dgm:prSet>
      <dgm:spPr/>
    </dgm:pt>
    <dgm:pt modelId="{3B57D712-E870-4E48-A611-9CD3DE39BAB0}" type="pres">
      <dgm:prSet presAssocID="{6C8BD185-8F89-4DE0-91C5-B8BFD12FE6F3}" presName="hierChild2" presStyleCnt="0"/>
      <dgm:spPr/>
    </dgm:pt>
    <dgm:pt modelId="{719A2524-DA69-47AC-9186-044DDFFAB4EB}" type="pres">
      <dgm:prSet presAssocID="{02B717A6-3D70-4C6C-A282-26D6993E8EAD}" presName="Name10" presStyleLbl="parChTrans1D2" presStyleIdx="0" presStyleCnt="4"/>
      <dgm:spPr/>
    </dgm:pt>
    <dgm:pt modelId="{1F1A0798-0575-4987-9C48-749E1A5C1993}" type="pres">
      <dgm:prSet presAssocID="{C029D886-C0FC-4A53-ABF0-936B39820BF9}" presName="hierRoot2" presStyleCnt="0"/>
      <dgm:spPr/>
    </dgm:pt>
    <dgm:pt modelId="{31B45F17-36C4-442F-8190-979757E1C7F2}" type="pres">
      <dgm:prSet presAssocID="{C029D886-C0FC-4A53-ABF0-936B39820BF9}" presName="composite2" presStyleCnt="0"/>
      <dgm:spPr/>
    </dgm:pt>
    <dgm:pt modelId="{A7ED7181-3AAC-428E-BDA4-B19209D0329A}" type="pres">
      <dgm:prSet presAssocID="{C029D886-C0FC-4A53-ABF0-936B39820BF9}" presName="background2" presStyleLbl="node2" presStyleIdx="0" presStyleCnt="4"/>
      <dgm:spPr/>
    </dgm:pt>
    <dgm:pt modelId="{3E03EC0A-A1DF-4847-BF0B-526DE40EA057}" type="pres">
      <dgm:prSet presAssocID="{C029D886-C0FC-4A53-ABF0-936B39820BF9}" presName="text2" presStyleLbl="fgAcc2" presStyleIdx="0" presStyleCnt="4">
        <dgm:presLayoutVars>
          <dgm:chPref val="3"/>
        </dgm:presLayoutVars>
      </dgm:prSet>
      <dgm:spPr/>
    </dgm:pt>
    <dgm:pt modelId="{A136C6E1-8465-42EA-AE21-33E1F34A9360}" type="pres">
      <dgm:prSet presAssocID="{C029D886-C0FC-4A53-ABF0-936B39820BF9}" presName="hierChild3" presStyleCnt="0"/>
      <dgm:spPr/>
    </dgm:pt>
    <dgm:pt modelId="{2635F6A9-4DD5-4221-AA55-76DB467A55D0}" type="pres">
      <dgm:prSet presAssocID="{14321D3F-B6EA-4C0C-B177-BC56256D1AE7}" presName="Name10" presStyleLbl="parChTrans1D2" presStyleIdx="1" presStyleCnt="4"/>
      <dgm:spPr/>
    </dgm:pt>
    <dgm:pt modelId="{754C8519-481C-4C7D-B0AD-EBE99BF48353}" type="pres">
      <dgm:prSet presAssocID="{266CAE5C-597B-4F73-85B6-52FD205B4CC8}" presName="hierRoot2" presStyleCnt="0"/>
      <dgm:spPr/>
    </dgm:pt>
    <dgm:pt modelId="{4B1B234F-D446-44C4-BA5C-6ABE9818089C}" type="pres">
      <dgm:prSet presAssocID="{266CAE5C-597B-4F73-85B6-52FD205B4CC8}" presName="composite2" presStyleCnt="0"/>
      <dgm:spPr/>
    </dgm:pt>
    <dgm:pt modelId="{ADBF89C2-FB03-4662-8A37-A29D1F7BEC01}" type="pres">
      <dgm:prSet presAssocID="{266CAE5C-597B-4F73-85B6-52FD205B4CC8}" presName="background2" presStyleLbl="node2" presStyleIdx="1" presStyleCnt="4"/>
      <dgm:spPr/>
    </dgm:pt>
    <dgm:pt modelId="{69EF3769-E017-4C55-8CDA-B9B9B204DEA9}" type="pres">
      <dgm:prSet presAssocID="{266CAE5C-597B-4F73-85B6-52FD205B4CC8}" presName="text2" presStyleLbl="fgAcc2" presStyleIdx="1" presStyleCnt="4">
        <dgm:presLayoutVars>
          <dgm:chPref val="3"/>
        </dgm:presLayoutVars>
      </dgm:prSet>
      <dgm:spPr/>
    </dgm:pt>
    <dgm:pt modelId="{953A1DDD-6687-495B-A18F-09BD0041D924}" type="pres">
      <dgm:prSet presAssocID="{266CAE5C-597B-4F73-85B6-52FD205B4CC8}" presName="hierChild3" presStyleCnt="0"/>
      <dgm:spPr/>
    </dgm:pt>
    <dgm:pt modelId="{4F48BEB5-026B-4C57-BE83-DB488D0AA9EE}" type="pres">
      <dgm:prSet presAssocID="{5A6F0663-1EF8-41EA-950A-16F6A7DA497E}" presName="Name10" presStyleLbl="parChTrans1D2" presStyleIdx="2" presStyleCnt="4"/>
      <dgm:spPr/>
    </dgm:pt>
    <dgm:pt modelId="{CB29280E-919F-40D1-8557-C225B01200D8}" type="pres">
      <dgm:prSet presAssocID="{5DF2A839-DE78-4574-99B7-6446628993C6}" presName="hierRoot2" presStyleCnt="0"/>
      <dgm:spPr/>
    </dgm:pt>
    <dgm:pt modelId="{9EFE784C-4A66-44F9-8756-3F0C361AF2C9}" type="pres">
      <dgm:prSet presAssocID="{5DF2A839-DE78-4574-99B7-6446628993C6}" presName="composite2" presStyleCnt="0"/>
      <dgm:spPr/>
    </dgm:pt>
    <dgm:pt modelId="{44A0E1A9-5601-464E-B39D-320000DCEF8A}" type="pres">
      <dgm:prSet presAssocID="{5DF2A839-DE78-4574-99B7-6446628993C6}" presName="background2" presStyleLbl="node2" presStyleIdx="2" presStyleCnt="4"/>
      <dgm:spPr/>
    </dgm:pt>
    <dgm:pt modelId="{E7B65822-4DD0-4C91-8338-4821112C9292}" type="pres">
      <dgm:prSet presAssocID="{5DF2A839-DE78-4574-99B7-6446628993C6}" presName="text2" presStyleLbl="fgAcc2" presStyleIdx="2" presStyleCnt="4">
        <dgm:presLayoutVars>
          <dgm:chPref val="3"/>
        </dgm:presLayoutVars>
      </dgm:prSet>
      <dgm:spPr/>
    </dgm:pt>
    <dgm:pt modelId="{32B00378-6A61-4627-86F4-91585EF4475A}" type="pres">
      <dgm:prSet presAssocID="{5DF2A839-DE78-4574-99B7-6446628993C6}" presName="hierChild3" presStyleCnt="0"/>
      <dgm:spPr/>
    </dgm:pt>
    <dgm:pt modelId="{BBC71EAA-6AC9-46A5-A0DF-A11B0B657B6F}" type="pres">
      <dgm:prSet presAssocID="{F815D60C-ED37-41D9-B433-26CE770F0C30}" presName="Name10" presStyleLbl="parChTrans1D2" presStyleIdx="3" presStyleCnt="4"/>
      <dgm:spPr/>
    </dgm:pt>
    <dgm:pt modelId="{0630141B-7817-44F6-BAB0-07C8D34ED21A}" type="pres">
      <dgm:prSet presAssocID="{36B1DB91-65B9-436B-8776-473318284D28}" presName="hierRoot2" presStyleCnt="0"/>
      <dgm:spPr/>
    </dgm:pt>
    <dgm:pt modelId="{E60EA55D-93B1-41D6-86EA-924C28A92559}" type="pres">
      <dgm:prSet presAssocID="{36B1DB91-65B9-436B-8776-473318284D28}" presName="composite2" presStyleCnt="0"/>
      <dgm:spPr/>
    </dgm:pt>
    <dgm:pt modelId="{2B4BB0F2-8FB8-4E4E-9919-935B6AACCDF9}" type="pres">
      <dgm:prSet presAssocID="{36B1DB91-65B9-436B-8776-473318284D28}" presName="background2" presStyleLbl="node2" presStyleIdx="3" presStyleCnt="4"/>
      <dgm:spPr/>
    </dgm:pt>
    <dgm:pt modelId="{FE40058C-B88B-463C-8A69-FDDFA92272C8}" type="pres">
      <dgm:prSet presAssocID="{36B1DB91-65B9-436B-8776-473318284D28}" presName="text2" presStyleLbl="fgAcc2" presStyleIdx="3" presStyleCnt="4">
        <dgm:presLayoutVars>
          <dgm:chPref val="3"/>
        </dgm:presLayoutVars>
      </dgm:prSet>
      <dgm:spPr/>
    </dgm:pt>
    <dgm:pt modelId="{6DC027E8-12AC-4C9C-9206-DBDE5F3E9C35}" type="pres">
      <dgm:prSet presAssocID="{36B1DB91-65B9-436B-8776-473318284D28}" presName="hierChild3" presStyleCnt="0"/>
      <dgm:spPr/>
    </dgm:pt>
  </dgm:ptLst>
  <dgm:cxnLst>
    <dgm:cxn modelId="{B4A9E102-C712-4DB4-8E98-F902BF37F04A}" srcId="{6C8BD185-8F89-4DE0-91C5-B8BFD12FE6F3}" destId="{36B1DB91-65B9-436B-8776-473318284D28}" srcOrd="3" destOrd="0" parTransId="{F815D60C-ED37-41D9-B433-26CE770F0C30}" sibTransId="{A9C1D528-A519-4FD5-BD5C-6A4F50B960C7}"/>
    <dgm:cxn modelId="{6869D805-4135-4347-AB93-117F21C05225}" srcId="{6C8BD185-8F89-4DE0-91C5-B8BFD12FE6F3}" destId="{266CAE5C-597B-4F73-85B6-52FD205B4CC8}" srcOrd="1" destOrd="0" parTransId="{14321D3F-B6EA-4C0C-B177-BC56256D1AE7}" sibTransId="{6222F4FF-6F1E-44E6-83DC-670C2566C479}"/>
    <dgm:cxn modelId="{1AACE005-EDFE-4951-ACAF-258177E8EF6A}" type="presOf" srcId="{266CAE5C-597B-4F73-85B6-52FD205B4CC8}" destId="{69EF3769-E017-4C55-8CDA-B9B9B204DEA9}" srcOrd="0" destOrd="0" presId="urn:microsoft.com/office/officeart/2005/8/layout/hierarchy1"/>
    <dgm:cxn modelId="{9F69F912-9A22-43AF-BABF-8C5EC66F4F64}" type="presOf" srcId="{6C8BD185-8F89-4DE0-91C5-B8BFD12FE6F3}" destId="{8292450E-956E-4500-ABCB-270B72B27723}" srcOrd="0" destOrd="0" presId="urn:microsoft.com/office/officeart/2005/8/layout/hierarchy1"/>
    <dgm:cxn modelId="{AEFE933C-DB5E-424F-90E1-152265320C7D}" type="presOf" srcId="{5DF2A839-DE78-4574-99B7-6446628993C6}" destId="{E7B65822-4DD0-4C91-8338-4821112C9292}" srcOrd="0" destOrd="0" presId="urn:microsoft.com/office/officeart/2005/8/layout/hierarchy1"/>
    <dgm:cxn modelId="{2A8F8A3D-55E7-456F-B8C0-06683C69599A}" srcId="{6C8BD185-8F89-4DE0-91C5-B8BFD12FE6F3}" destId="{C029D886-C0FC-4A53-ABF0-936B39820BF9}" srcOrd="0" destOrd="0" parTransId="{02B717A6-3D70-4C6C-A282-26D6993E8EAD}" sibTransId="{5F58A433-25D2-4A3C-81E0-637B7BDF7A0D}"/>
    <dgm:cxn modelId="{106FAE89-8B9E-4454-8BD4-78EEE536FEE8}" type="presOf" srcId="{14321D3F-B6EA-4C0C-B177-BC56256D1AE7}" destId="{2635F6A9-4DD5-4221-AA55-76DB467A55D0}" srcOrd="0" destOrd="0" presId="urn:microsoft.com/office/officeart/2005/8/layout/hierarchy1"/>
    <dgm:cxn modelId="{C294B18F-1E6C-4105-9004-7C9640CFC11B}" type="presOf" srcId="{C029D886-C0FC-4A53-ABF0-936B39820BF9}" destId="{3E03EC0A-A1DF-4847-BF0B-526DE40EA057}" srcOrd="0" destOrd="0" presId="urn:microsoft.com/office/officeart/2005/8/layout/hierarchy1"/>
    <dgm:cxn modelId="{B7839A95-1675-47DF-AC56-44F3CECF7682}" type="presOf" srcId="{36B1DB91-65B9-436B-8776-473318284D28}" destId="{FE40058C-B88B-463C-8A69-FDDFA92272C8}" srcOrd="0" destOrd="0" presId="urn:microsoft.com/office/officeart/2005/8/layout/hierarchy1"/>
    <dgm:cxn modelId="{8D03E59D-5849-45C0-ACDE-9DC60EC82EF2}" type="presOf" srcId="{F815D60C-ED37-41D9-B433-26CE770F0C30}" destId="{BBC71EAA-6AC9-46A5-A0DF-A11B0B657B6F}" srcOrd="0" destOrd="0" presId="urn:microsoft.com/office/officeart/2005/8/layout/hierarchy1"/>
    <dgm:cxn modelId="{0F6F68A2-8C7A-4B76-AF1E-D038D0E37CC4}" srcId="{A31D98EA-899C-4BC4-92A8-F32EAF6822B2}" destId="{6C8BD185-8F89-4DE0-91C5-B8BFD12FE6F3}" srcOrd="1" destOrd="0" parTransId="{1971461D-AA93-45EC-A9F4-377A337FDC1B}" sibTransId="{CC3D1D86-17D2-49C3-ADFA-E21C254132E8}"/>
    <dgm:cxn modelId="{6CCD5EAD-8A0B-40A4-9F44-D7B9340431CD}" srcId="{A31D98EA-899C-4BC4-92A8-F32EAF6822B2}" destId="{9491B163-61D9-4188-BD7E-1CFB19593EB2}" srcOrd="0" destOrd="0" parTransId="{35E9D634-F827-48C0-8B2E-2BBB8E4AEF65}" sibTransId="{7740104C-42A4-4F46-9000-1563FF497A38}"/>
    <dgm:cxn modelId="{484A10B5-98DA-4BD8-B94B-749C113A9494}" type="presOf" srcId="{02B717A6-3D70-4C6C-A282-26D6993E8EAD}" destId="{719A2524-DA69-47AC-9186-044DDFFAB4EB}" srcOrd="0" destOrd="0" presId="urn:microsoft.com/office/officeart/2005/8/layout/hierarchy1"/>
    <dgm:cxn modelId="{07EBD9C5-A0C7-44C1-B1A0-E5588B33A00F}" type="presOf" srcId="{A31D98EA-899C-4BC4-92A8-F32EAF6822B2}" destId="{BF54AB53-9028-4BEB-90E7-568C3BCE338F}" srcOrd="0" destOrd="0" presId="urn:microsoft.com/office/officeart/2005/8/layout/hierarchy1"/>
    <dgm:cxn modelId="{841598D1-0685-4496-989B-A1B5596F51D3}" srcId="{6C8BD185-8F89-4DE0-91C5-B8BFD12FE6F3}" destId="{5DF2A839-DE78-4574-99B7-6446628993C6}" srcOrd="2" destOrd="0" parTransId="{5A6F0663-1EF8-41EA-950A-16F6A7DA497E}" sibTransId="{8610D0C0-A730-43DB-9F4D-DE1AE4F0F49F}"/>
    <dgm:cxn modelId="{951936D6-F0AB-47D8-912F-90EC885E61FD}" type="presOf" srcId="{9491B163-61D9-4188-BD7E-1CFB19593EB2}" destId="{B20F9EC6-0D03-49DB-B2FD-2D6D8150D65D}" srcOrd="0" destOrd="0" presId="urn:microsoft.com/office/officeart/2005/8/layout/hierarchy1"/>
    <dgm:cxn modelId="{F493B1F3-D221-40D2-A8A4-21A9B4447B97}" type="presOf" srcId="{5A6F0663-1EF8-41EA-950A-16F6A7DA497E}" destId="{4F48BEB5-026B-4C57-BE83-DB488D0AA9EE}" srcOrd="0" destOrd="0" presId="urn:microsoft.com/office/officeart/2005/8/layout/hierarchy1"/>
    <dgm:cxn modelId="{C2BE9097-CD82-4BAA-8CDA-615A365BEB2B}" type="presParOf" srcId="{BF54AB53-9028-4BEB-90E7-568C3BCE338F}" destId="{0E9EC120-BE00-4403-9964-69D253083287}" srcOrd="0" destOrd="0" presId="urn:microsoft.com/office/officeart/2005/8/layout/hierarchy1"/>
    <dgm:cxn modelId="{E6ED02C0-0D2C-4BB6-8A3C-337C6647F6D2}" type="presParOf" srcId="{0E9EC120-BE00-4403-9964-69D253083287}" destId="{98236244-3EC6-4845-823F-69EE18029646}" srcOrd="0" destOrd="0" presId="urn:microsoft.com/office/officeart/2005/8/layout/hierarchy1"/>
    <dgm:cxn modelId="{823D982F-616F-428B-A76F-9669C50E569E}" type="presParOf" srcId="{98236244-3EC6-4845-823F-69EE18029646}" destId="{D373367B-A394-451F-B9B5-D93B051E1E9F}" srcOrd="0" destOrd="0" presId="urn:microsoft.com/office/officeart/2005/8/layout/hierarchy1"/>
    <dgm:cxn modelId="{7A8D2EE4-C9A2-4510-B724-B166DB05FC41}" type="presParOf" srcId="{98236244-3EC6-4845-823F-69EE18029646}" destId="{B20F9EC6-0D03-49DB-B2FD-2D6D8150D65D}" srcOrd="1" destOrd="0" presId="urn:microsoft.com/office/officeart/2005/8/layout/hierarchy1"/>
    <dgm:cxn modelId="{E0955ABF-D831-4F13-A72F-40C601CE4435}" type="presParOf" srcId="{0E9EC120-BE00-4403-9964-69D253083287}" destId="{A62D5CA6-691B-4170-8110-60FBA1CF251D}" srcOrd="1" destOrd="0" presId="urn:microsoft.com/office/officeart/2005/8/layout/hierarchy1"/>
    <dgm:cxn modelId="{01C245CE-C2A8-4790-A6E7-B1F129B8E36D}" type="presParOf" srcId="{BF54AB53-9028-4BEB-90E7-568C3BCE338F}" destId="{92A372EC-8C21-4090-8529-EE1478FBEE48}" srcOrd="1" destOrd="0" presId="urn:microsoft.com/office/officeart/2005/8/layout/hierarchy1"/>
    <dgm:cxn modelId="{D4F799DE-A3EA-4EBA-A1C4-8979529B00C9}" type="presParOf" srcId="{92A372EC-8C21-4090-8529-EE1478FBEE48}" destId="{19428343-40A3-4EDB-A03E-FCCBEA1E8FE3}" srcOrd="0" destOrd="0" presId="urn:microsoft.com/office/officeart/2005/8/layout/hierarchy1"/>
    <dgm:cxn modelId="{9104D1C1-C87A-4461-8C0B-B06C4FDACFB3}" type="presParOf" srcId="{19428343-40A3-4EDB-A03E-FCCBEA1E8FE3}" destId="{0815242B-C61A-4874-A598-745086593A64}" srcOrd="0" destOrd="0" presId="urn:microsoft.com/office/officeart/2005/8/layout/hierarchy1"/>
    <dgm:cxn modelId="{AF73A849-F932-469B-BBA2-8F82DB2F418E}" type="presParOf" srcId="{19428343-40A3-4EDB-A03E-FCCBEA1E8FE3}" destId="{8292450E-956E-4500-ABCB-270B72B27723}" srcOrd="1" destOrd="0" presId="urn:microsoft.com/office/officeart/2005/8/layout/hierarchy1"/>
    <dgm:cxn modelId="{FCA7DCFA-E690-47CF-856C-F2E488D4D34B}" type="presParOf" srcId="{92A372EC-8C21-4090-8529-EE1478FBEE48}" destId="{3B57D712-E870-4E48-A611-9CD3DE39BAB0}" srcOrd="1" destOrd="0" presId="urn:microsoft.com/office/officeart/2005/8/layout/hierarchy1"/>
    <dgm:cxn modelId="{E846E594-B5A9-45E8-A9E4-1EE255079F0F}" type="presParOf" srcId="{3B57D712-E870-4E48-A611-9CD3DE39BAB0}" destId="{719A2524-DA69-47AC-9186-044DDFFAB4EB}" srcOrd="0" destOrd="0" presId="urn:microsoft.com/office/officeart/2005/8/layout/hierarchy1"/>
    <dgm:cxn modelId="{739DE5F5-200E-4D7E-AC9C-37598E36B0A7}" type="presParOf" srcId="{3B57D712-E870-4E48-A611-9CD3DE39BAB0}" destId="{1F1A0798-0575-4987-9C48-749E1A5C1993}" srcOrd="1" destOrd="0" presId="urn:microsoft.com/office/officeart/2005/8/layout/hierarchy1"/>
    <dgm:cxn modelId="{488CABE3-9C5D-4FDE-ACBA-D829567734C0}" type="presParOf" srcId="{1F1A0798-0575-4987-9C48-749E1A5C1993}" destId="{31B45F17-36C4-442F-8190-979757E1C7F2}" srcOrd="0" destOrd="0" presId="urn:microsoft.com/office/officeart/2005/8/layout/hierarchy1"/>
    <dgm:cxn modelId="{C5ABB727-82F3-4452-9EA8-63A62FC5D29F}" type="presParOf" srcId="{31B45F17-36C4-442F-8190-979757E1C7F2}" destId="{A7ED7181-3AAC-428E-BDA4-B19209D0329A}" srcOrd="0" destOrd="0" presId="urn:microsoft.com/office/officeart/2005/8/layout/hierarchy1"/>
    <dgm:cxn modelId="{A99AEB3D-7918-452D-8B95-B20717CF57D3}" type="presParOf" srcId="{31B45F17-36C4-442F-8190-979757E1C7F2}" destId="{3E03EC0A-A1DF-4847-BF0B-526DE40EA057}" srcOrd="1" destOrd="0" presId="urn:microsoft.com/office/officeart/2005/8/layout/hierarchy1"/>
    <dgm:cxn modelId="{02AF85CF-1ABD-4C98-8FF4-3F0157A2EBDB}" type="presParOf" srcId="{1F1A0798-0575-4987-9C48-749E1A5C1993}" destId="{A136C6E1-8465-42EA-AE21-33E1F34A9360}" srcOrd="1" destOrd="0" presId="urn:microsoft.com/office/officeart/2005/8/layout/hierarchy1"/>
    <dgm:cxn modelId="{ADBB1152-1B5E-44FC-8CC2-390CC4FA5274}" type="presParOf" srcId="{3B57D712-E870-4E48-A611-9CD3DE39BAB0}" destId="{2635F6A9-4DD5-4221-AA55-76DB467A55D0}" srcOrd="2" destOrd="0" presId="urn:microsoft.com/office/officeart/2005/8/layout/hierarchy1"/>
    <dgm:cxn modelId="{F1E824BD-3216-4607-8199-480660C126C9}" type="presParOf" srcId="{3B57D712-E870-4E48-A611-9CD3DE39BAB0}" destId="{754C8519-481C-4C7D-B0AD-EBE99BF48353}" srcOrd="3" destOrd="0" presId="urn:microsoft.com/office/officeart/2005/8/layout/hierarchy1"/>
    <dgm:cxn modelId="{8F624EB6-8E6A-4AEC-9730-14854126964D}" type="presParOf" srcId="{754C8519-481C-4C7D-B0AD-EBE99BF48353}" destId="{4B1B234F-D446-44C4-BA5C-6ABE9818089C}" srcOrd="0" destOrd="0" presId="urn:microsoft.com/office/officeart/2005/8/layout/hierarchy1"/>
    <dgm:cxn modelId="{FE69E51D-90D0-497C-B461-B2B626DED070}" type="presParOf" srcId="{4B1B234F-D446-44C4-BA5C-6ABE9818089C}" destId="{ADBF89C2-FB03-4662-8A37-A29D1F7BEC01}" srcOrd="0" destOrd="0" presId="urn:microsoft.com/office/officeart/2005/8/layout/hierarchy1"/>
    <dgm:cxn modelId="{04E7CE79-2FD8-4DD5-8281-1910124634C8}" type="presParOf" srcId="{4B1B234F-D446-44C4-BA5C-6ABE9818089C}" destId="{69EF3769-E017-4C55-8CDA-B9B9B204DEA9}" srcOrd="1" destOrd="0" presId="urn:microsoft.com/office/officeart/2005/8/layout/hierarchy1"/>
    <dgm:cxn modelId="{08D1E1EA-5B54-4AB9-AEEA-02E144F16AF6}" type="presParOf" srcId="{754C8519-481C-4C7D-B0AD-EBE99BF48353}" destId="{953A1DDD-6687-495B-A18F-09BD0041D924}" srcOrd="1" destOrd="0" presId="urn:microsoft.com/office/officeart/2005/8/layout/hierarchy1"/>
    <dgm:cxn modelId="{235E866D-19DF-401E-AFE5-8DA9F05D2F02}" type="presParOf" srcId="{3B57D712-E870-4E48-A611-9CD3DE39BAB0}" destId="{4F48BEB5-026B-4C57-BE83-DB488D0AA9EE}" srcOrd="4" destOrd="0" presId="urn:microsoft.com/office/officeart/2005/8/layout/hierarchy1"/>
    <dgm:cxn modelId="{EC94A2A6-6A02-4A94-BA45-92DB4C10F431}" type="presParOf" srcId="{3B57D712-E870-4E48-A611-9CD3DE39BAB0}" destId="{CB29280E-919F-40D1-8557-C225B01200D8}" srcOrd="5" destOrd="0" presId="urn:microsoft.com/office/officeart/2005/8/layout/hierarchy1"/>
    <dgm:cxn modelId="{03456F76-B033-4B87-919F-78B6B0F0F395}" type="presParOf" srcId="{CB29280E-919F-40D1-8557-C225B01200D8}" destId="{9EFE784C-4A66-44F9-8756-3F0C361AF2C9}" srcOrd="0" destOrd="0" presId="urn:microsoft.com/office/officeart/2005/8/layout/hierarchy1"/>
    <dgm:cxn modelId="{101E6B1B-002A-426A-885C-D0714E0FFBAB}" type="presParOf" srcId="{9EFE784C-4A66-44F9-8756-3F0C361AF2C9}" destId="{44A0E1A9-5601-464E-B39D-320000DCEF8A}" srcOrd="0" destOrd="0" presId="urn:microsoft.com/office/officeart/2005/8/layout/hierarchy1"/>
    <dgm:cxn modelId="{029C61AE-B1B1-4517-AA89-30E9F94ECE38}" type="presParOf" srcId="{9EFE784C-4A66-44F9-8756-3F0C361AF2C9}" destId="{E7B65822-4DD0-4C91-8338-4821112C9292}" srcOrd="1" destOrd="0" presId="urn:microsoft.com/office/officeart/2005/8/layout/hierarchy1"/>
    <dgm:cxn modelId="{5463358B-BAE6-4509-8A1F-26F8C69D6606}" type="presParOf" srcId="{CB29280E-919F-40D1-8557-C225B01200D8}" destId="{32B00378-6A61-4627-86F4-91585EF4475A}" srcOrd="1" destOrd="0" presId="urn:microsoft.com/office/officeart/2005/8/layout/hierarchy1"/>
    <dgm:cxn modelId="{DD8866A0-CD51-4B16-B67B-F5432C188A07}" type="presParOf" srcId="{3B57D712-E870-4E48-A611-9CD3DE39BAB0}" destId="{BBC71EAA-6AC9-46A5-A0DF-A11B0B657B6F}" srcOrd="6" destOrd="0" presId="urn:microsoft.com/office/officeart/2005/8/layout/hierarchy1"/>
    <dgm:cxn modelId="{835A5B17-9978-4557-A83E-BF40EA1A171B}" type="presParOf" srcId="{3B57D712-E870-4E48-A611-9CD3DE39BAB0}" destId="{0630141B-7817-44F6-BAB0-07C8D34ED21A}" srcOrd="7" destOrd="0" presId="urn:microsoft.com/office/officeart/2005/8/layout/hierarchy1"/>
    <dgm:cxn modelId="{F5E4300A-4460-48E9-8EFB-8101E3AFD958}" type="presParOf" srcId="{0630141B-7817-44F6-BAB0-07C8D34ED21A}" destId="{E60EA55D-93B1-41D6-86EA-924C28A92559}" srcOrd="0" destOrd="0" presId="urn:microsoft.com/office/officeart/2005/8/layout/hierarchy1"/>
    <dgm:cxn modelId="{EF2D532A-0A51-4F65-84F9-DA55FCBC9D37}" type="presParOf" srcId="{E60EA55D-93B1-41D6-86EA-924C28A92559}" destId="{2B4BB0F2-8FB8-4E4E-9919-935B6AACCDF9}" srcOrd="0" destOrd="0" presId="urn:microsoft.com/office/officeart/2005/8/layout/hierarchy1"/>
    <dgm:cxn modelId="{7B96DA13-D9CD-4F92-9716-BFA5AE04159D}" type="presParOf" srcId="{E60EA55D-93B1-41D6-86EA-924C28A92559}" destId="{FE40058C-B88B-463C-8A69-FDDFA92272C8}" srcOrd="1" destOrd="0" presId="urn:microsoft.com/office/officeart/2005/8/layout/hierarchy1"/>
    <dgm:cxn modelId="{91FEFABF-0E0A-49B8-B717-3709302A83FB}" type="presParOf" srcId="{0630141B-7817-44F6-BAB0-07C8D34ED21A}" destId="{6DC027E8-12AC-4C9C-9206-DBDE5F3E9C3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65DCE96-4890-4B8B-8E25-DA8FE4C33E8E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80DFE704-965E-4C38-8A03-B482D93DA9C5}">
      <dgm:prSet/>
      <dgm:spPr/>
      <dgm:t>
        <a:bodyPr/>
        <a:lstStyle/>
        <a:p>
          <a:r>
            <a:rPr lang="en-US" b="1"/>
            <a:t>Train-Test:</a:t>
          </a:r>
          <a:r>
            <a:rPr lang="en-US"/>
            <a:t> 70-30 Split</a:t>
          </a:r>
        </a:p>
      </dgm:t>
    </dgm:pt>
    <dgm:pt modelId="{F630FEBB-439D-4562-82D7-26E41865E462}" type="parTrans" cxnId="{69128E5A-CCE4-4EB3-B9BC-3CB403EFC7E2}">
      <dgm:prSet/>
      <dgm:spPr/>
      <dgm:t>
        <a:bodyPr/>
        <a:lstStyle/>
        <a:p>
          <a:endParaRPr lang="en-US"/>
        </a:p>
      </dgm:t>
    </dgm:pt>
    <dgm:pt modelId="{AEA5F646-B903-465A-B5DD-E9A9835D6575}" type="sibTrans" cxnId="{69128E5A-CCE4-4EB3-B9BC-3CB403EFC7E2}">
      <dgm:prSet/>
      <dgm:spPr/>
      <dgm:t>
        <a:bodyPr/>
        <a:lstStyle/>
        <a:p>
          <a:endParaRPr lang="en-US"/>
        </a:p>
      </dgm:t>
    </dgm:pt>
    <dgm:pt modelId="{D37583E8-9410-4E7B-913E-1C3474336711}">
      <dgm:prSet/>
      <dgm:spPr/>
      <dgm:t>
        <a:bodyPr/>
        <a:lstStyle/>
        <a:p>
          <a:r>
            <a:rPr lang="en-US" b="1" dirty="0"/>
            <a:t>X:</a:t>
          </a:r>
          <a:r>
            <a:rPr lang="en-US" dirty="0"/>
            <a:t> Vectorized Text</a:t>
          </a:r>
        </a:p>
      </dgm:t>
    </dgm:pt>
    <dgm:pt modelId="{EE8F26EB-E90A-4C49-8A69-AEF188BDFF75}" type="parTrans" cxnId="{B2A3A6EB-60FC-4868-BC39-71C6EF9C418E}">
      <dgm:prSet/>
      <dgm:spPr/>
      <dgm:t>
        <a:bodyPr/>
        <a:lstStyle/>
        <a:p>
          <a:endParaRPr lang="en-US"/>
        </a:p>
      </dgm:t>
    </dgm:pt>
    <dgm:pt modelId="{CAD27C4C-3557-4B51-AB3A-3DB31351FA3F}" type="sibTrans" cxnId="{B2A3A6EB-60FC-4868-BC39-71C6EF9C418E}">
      <dgm:prSet/>
      <dgm:spPr/>
      <dgm:t>
        <a:bodyPr/>
        <a:lstStyle/>
        <a:p>
          <a:endParaRPr lang="en-US"/>
        </a:p>
      </dgm:t>
    </dgm:pt>
    <dgm:pt modelId="{DFFC6595-1438-42E0-BD90-E72BDC7916C6}">
      <dgm:prSet/>
      <dgm:spPr/>
      <dgm:t>
        <a:bodyPr/>
        <a:lstStyle/>
        <a:p>
          <a:r>
            <a:rPr lang="en-US" b="1"/>
            <a:t>Y:</a:t>
          </a:r>
          <a:r>
            <a:rPr lang="en-US"/>
            <a:t> Encoded Labels</a:t>
          </a:r>
        </a:p>
      </dgm:t>
    </dgm:pt>
    <dgm:pt modelId="{C855B1CD-3707-4DCA-A5DA-0195D2FA6503}" type="parTrans" cxnId="{7AA4EC9E-6928-4034-99B7-38DA7BCA5972}">
      <dgm:prSet/>
      <dgm:spPr/>
      <dgm:t>
        <a:bodyPr/>
        <a:lstStyle/>
        <a:p>
          <a:endParaRPr lang="en-US"/>
        </a:p>
      </dgm:t>
    </dgm:pt>
    <dgm:pt modelId="{BCE051E0-81B7-4734-834C-0B3470F9B547}" type="sibTrans" cxnId="{7AA4EC9E-6928-4034-99B7-38DA7BCA5972}">
      <dgm:prSet/>
      <dgm:spPr/>
      <dgm:t>
        <a:bodyPr/>
        <a:lstStyle/>
        <a:p>
          <a:endParaRPr lang="en-US"/>
        </a:p>
      </dgm:t>
    </dgm:pt>
    <dgm:pt modelId="{B5AA848E-49E8-43F2-8490-F740019E0F6A}" type="pres">
      <dgm:prSet presAssocID="{065DCE96-4890-4B8B-8E25-DA8FE4C33E8E}" presName="vert0" presStyleCnt="0">
        <dgm:presLayoutVars>
          <dgm:dir/>
          <dgm:animOne val="branch"/>
          <dgm:animLvl val="lvl"/>
        </dgm:presLayoutVars>
      </dgm:prSet>
      <dgm:spPr/>
    </dgm:pt>
    <dgm:pt modelId="{A40A6B90-ECE0-4879-B112-EA55CB3A39AA}" type="pres">
      <dgm:prSet presAssocID="{80DFE704-965E-4C38-8A03-B482D93DA9C5}" presName="thickLine" presStyleLbl="alignNode1" presStyleIdx="0" presStyleCnt="3"/>
      <dgm:spPr/>
    </dgm:pt>
    <dgm:pt modelId="{D57E7B29-A3C8-4273-BAFF-D36E896FE987}" type="pres">
      <dgm:prSet presAssocID="{80DFE704-965E-4C38-8A03-B482D93DA9C5}" presName="horz1" presStyleCnt="0"/>
      <dgm:spPr/>
    </dgm:pt>
    <dgm:pt modelId="{1FF89C9A-CFC6-4D53-8AD8-877AEDE667BD}" type="pres">
      <dgm:prSet presAssocID="{80DFE704-965E-4C38-8A03-B482D93DA9C5}" presName="tx1" presStyleLbl="revTx" presStyleIdx="0" presStyleCnt="3"/>
      <dgm:spPr/>
    </dgm:pt>
    <dgm:pt modelId="{88623CA5-01D1-44EF-8867-D153A8D444CD}" type="pres">
      <dgm:prSet presAssocID="{80DFE704-965E-4C38-8A03-B482D93DA9C5}" presName="vert1" presStyleCnt="0"/>
      <dgm:spPr/>
    </dgm:pt>
    <dgm:pt modelId="{95B25C22-354A-4976-82FC-FB22DE8ACA49}" type="pres">
      <dgm:prSet presAssocID="{D37583E8-9410-4E7B-913E-1C3474336711}" presName="thickLine" presStyleLbl="alignNode1" presStyleIdx="1" presStyleCnt="3"/>
      <dgm:spPr/>
    </dgm:pt>
    <dgm:pt modelId="{DA84A415-FCA3-4193-B8B4-EA678DD1B84F}" type="pres">
      <dgm:prSet presAssocID="{D37583E8-9410-4E7B-913E-1C3474336711}" presName="horz1" presStyleCnt="0"/>
      <dgm:spPr/>
    </dgm:pt>
    <dgm:pt modelId="{6A1DF77A-C06C-4C7A-9232-ECB22AE1FB9F}" type="pres">
      <dgm:prSet presAssocID="{D37583E8-9410-4E7B-913E-1C3474336711}" presName="tx1" presStyleLbl="revTx" presStyleIdx="1" presStyleCnt="3"/>
      <dgm:spPr/>
    </dgm:pt>
    <dgm:pt modelId="{EF808A1B-4CCB-4B4A-B7CC-F8C020F49A4E}" type="pres">
      <dgm:prSet presAssocID="{D37583E8-9410-4E7B-913E-1C3474336711}" presName="vert1" presStyleCnt="0"/>
      <dgm:spPr/>
    </dgm:pt>
    <dgm:pt modelId="{0EC8EB1B-EC1D-46A7-BB67-5299A3280221}" type="pres">
      <dgm:prSet presAssocID="{DFFC6595-1438-42E0-BD90-E72BDC7916C6}" presName="thickLine" presStyleLbl="alignNode1" presStyleIdx="2" presStyleCnt="3"/>
      <dgm:spPr/>
    </dgm:pt>
    <dgm:pt modelId="{D5196A14-C87A-452F-819F-11C0AD0241EC}" type="pres">
      <dgm:prSet presAssocID="{DFFC6595-1438-42E0-BD90-E72BDC7916C6}" presName="horz1" presStyleCnt="0"/>
      <dgm:spPr/>
    </dgm:pt>
    <dgm:pt modelId="{4CD272A7-C481-4649-A56A-AC9FB2001466}" type="pres">
      <dgm:prSet presAssocID="{DFFC6595-1438-42E0-BD90-E72BDC7916C6}" presName="tx1" presStyleLbl="revTx" presStyleIdx="2" presStyleCnt="3"/>
      <dgm:spPr/>
    </dgm:pt>
    <dgm:pt modelId="{49EDE7A2-1B8E-4F68-9A19-117F75E36369}" type="pres">
      <dgm:prSet presAssocID="{DFFC6595-1438-42E0-BD90-E72BDC7916C6}" presName="vert1" presStyleCnt="0"/>
      <dgm:spPr/>
    </dgm:pt>
  </dgm:ptLst>
  <dgm:cxnLst>
    <dgm:cxn modelId="{6CC9624A-6C23-4B80-AFF5-FC70D4BA8206}" type="presOf" srcId="{80DFE704-965E-4C38-8A03-B482D93DA9C5}" destId="{1FF89C9A-CFC6-4D53-8AD8-877AEDE667BD}" srcOrd="0" destOrd="0" presId="urn:microsoft.com/office/officeart/2008/layout/LinedList"/>
    <dgm:cxn modelId="{69128E5A-CCE4-4EB3-B9BC-3CB403EFC7E2}" srcId="{065DCE96-4890-4B8B-8E25-DA8FE4C33E8E}" destId="{80DFE704-965E-4C38-8A03-B482D93DA9C5}" srcOrd="0" destOrd="0" parTransId="{F630FEBB-439D-4562-82D7-26E41865E462}" sibTransId="{AEA5F646-B903-465A-B5DD-E9A9835D6575}"/>
    <dgm:cxn modelId="{69C0868A-CA02-4D9A-A208-A47A73F29999}" type="presOf" srcId="{DFFC6595-1438-42E0-BD90-E72BDC7916C6}" destId="{4CD272A7-C481-4649-A56A-AC9FB2001466}" srcOrd="0" destOrd="0" presId="urn:microsoft.com/office/officeart/2008/layout/LinedList"/>
    <dgm:cxn modelId="{7AA4EC9E-6928-4034-99B7-38DA7BCA5972}" srcId="{065DCE96-4890-4B8B-8E25-DA8FE4C33E8E}" destId="{DFFC6595-1438-42E0-BD90-E72BDC7916C6}" srcOrd="2" destOrd="0" parTransId="{C855B1CD-3707-4DCA-A5DA-0195D2FA6503}" sibTransId="{BCE051E0-81B7-4734-834C-0B3470F9B547}"/>
    <dgm:cxn modelId="{15BE13B3-5B10-498B-B543-DE215B9DC88A}" type="presOf" srcId="{D37583E8-9410-4E7B-913E-1C3474336711}" destId="{6A1DF77A-C06C-4C7A-9232-ECB22AE1FB9F}" srcOrd="0" destOrd="0" presId="urn:microsoft.com/office/officeart/2008/layout/LinedList"/>
    <dgm:cxn modelId="{897AEDE3-EEFA-49B4-9BB3-9F320DE99CD1}" type="presOf" srcId="{065DCE96-4890-4B8B-8E25-DA8FE4C33E8E}" destId="{B5AA848E-49E8-43F2-8490-F740019E0F6A}" srcOrd="0" destOrd="0" presId="urn:microsoft.com/office/officeart/2008/layout/LinedList"/>
    <dgm:cxn modelId="{B2A3A6EB-60FC-4868-BC39-71C6EF9C418E}" srcId="{065DCE96-4890-4B8B-8E25-DA8FE4C33E8E}" destId="{D37583E8-9410-4E7B-913E-1C3474336711}" srcOrd="1" destOrd="0" parTransId="{EE8F26EB-E90A-4C49-8A69-AEF188BDFF75}" sibTransId="{CAD27C4C-3557-4B51-AB3A-3DB31351FA3F}"/>
    <dgm:cxn modelId="{A6297683-5223-48B4-A62B-F2FEE82277E3}" type="presParOf" srcId="{B5AA848E-49E8-43F2-8490-F740019E0F6A}" destId="{A40A6B90-ECE0-4879-B112-EA55CB3A39AA}" srcOrd="0" destOrd="0" presId="urn:microsoft.com/office/officeart/2008/layout/LinedList"/>
    <dgm:cxn modelId="{ED5E57A8-B212-406B-AE99-AD15AF0BC3C1}" type="presParOf" srcId="{B5AA848E-49E8-43F2-8490-F740019E0F6A}" destId="{D57E7B29-A3C8-4273-BAFF-D36E896FE987}" srcOrd="1" destOrd="0" presId="urn:microsoft.com/office/officeart/2008/layout/LinedList"/>
    <dgm:cxn modelId="{B2F95BDE-BF6D-4B2F-83F7-41D244D1E7B7}" type="presParOf" srcId="{D57E7B29-A3C8-4273-BAFF-D36E896FE987}" destId="{1FF89C9A-CFC6-4D53-8AD8-877AEDE667BD}" srcOrd="0" destOrd="0" presId="urn:microsoft.com/office/officeart/2008/layout/LinedList"/>
    <dgm:cxn modelId="{744BE61E-4910-4CDD-87B6-67C05D24DE91}" type="presParOf" srcId="{D57E7B29-A3C8-4273-BAFF-D36E896FE987}" destId="{88623CA5-01D1-44EF-8867-D153A8D444CD}" srcOrd="1" destOrd="0" presId="urn:microsoft.com/office/officeart/2008/layout/LinedList"/>
    <dgm:cxn modelId="{1D45D723-F0B2-4798-8539-F0E995EF77C0}" type="presParOf" srcId="{B5AA848E-49E8-43F2-8490-F740019E0F6A}" destId="{95B25C22-354A-4976-82FC-FB22DE8ACA49}" srcOrd="2" destOrd="0" presId="urn:microsoft.com/office/officeart/2008/layout/LinedList"/>
    <dgm:cxn modelId="{84E28838-247A-4251-A4B6-DA96D213E2A0}" type="presParOf" srcId="{B5AA848E-49E8-43F2-8490-F740019E0F6A}" destId="{DA84A415-FCA3-4193-B8B4-EA678DD1B84F}" srcOrd="3" destOrd="0" presId="urn:microsoft.com/office/officeart/2008/layout/LinedList"/>
    <dgm:cxn modelId="{FECD7FEA-37ED-43CD-AA8C-B74DFB36C52F}" type="presParOf" srcId="{DA84A415-FCA3-4193-B8B4-EA678DD1B84F}" destId="{6A1DF77A-C06C-4C7A-9232-ECB22AE1FB9F}" srcOrd="0" destOrd="0" presId="urn:microsoft.com/office/officeart/2008/layout/LinedList"/>
    <dgm:cxn modelId="{1CA5E088-F43C-46B3-8EF1-07E8C845EC7F}" type="presParOf" srcId="{DA84A415-FCA3-4193-B8B4-EA678DD1B84F}" destId="{EF808A1B-4CCB-4B4A-B7CC-F8C020F49A4E}" srcOrd="1" destOrd="0" presId="urn:microsoft.com/office/officeart/2008/layout/LinedList"/>
    <dgm:cxn modelId="{06B33A51-97EC-4CD5-8BC4-AA37DE99D0BD}" type="presParOf" srcId="{B5AA848E-49E8-43F2-8490-F740019E0F6A}" destId="{0EC8EB1B-EC1D-46A7-BB67-5299A3280221}" srcOrd="4" destOrd="0" presId="urn:microsoft.com/office/officeart/2008/layout/LinedList"/>
    <dgm:cxn modelId="{A5F7864F-8659-42AB-9684-80E439A3DA18}" type="presParOf" srcId="{B5AA848E-49E8-43F2-8490-F740019E0F6A}" destId="{D5196A14-C87A-452F-819F-11C0AD0241EC}" srcOrd="5" destOrd="0" presId="urn:microsoft.com/office/officeart/2008/layout/LinedList"/>
    <dgm:cxn modelId="{4DEFF775-69FE-4142-9571-FFB7B47D42A1}" type="presParOf" srcId="{D5196A14-C87A-452F-819F-11C0AD0241EC}" destId="{4CD272A7-C481-4649-A56A-AC9FB2001466}" srcOrd="0" destOrd="0" presId="urn:microsoft.com/office/officeart/2008/layout/LinedList"/>
    <dgm:cxn modelId="{369F269A-97A8-451D-B51D-849695C73872}" type="presParOf" srcId="{D5196A14-C87A-452F-819F-11C0AD0241EC}" destId="{49EDE7A2-1B8E-4F68-9A19-117F75E363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F6582-A4ED-4711-9850-C13E0852A0CD}">
      <dsp:nvSpPr>
        <dsp:cNvPr id="0" name=""/>
        <dsp:cNvSpPr/>
      </dsp:nvSpPr>
      <dsp:spPr>
        <a:xfrm>
          <a:off x="0" y="1454"/>
          <a:ext cx="10134601" cy="7373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8095B-CDD7-42BA-A377-978FAF746FB2}">
      <dsp:nvSpPr>
        <dsp:cNvPr id="0" name=""/>
        <dsp:cNvSpPr/>
      </dsp:nvSpPr>
      <dsp:spPr>
        <a:xfrm>
          <a:off x="223040" y="167352"/>
          <a:ext cx="405528" cy="4055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1CF84-9DFF-47D9-B9F3-B5EF54D07C1B}">
      <dsp:nvSpPr>
        <dsp:cNvPr id="0" name=""/>
        <dsp:cNvSpPr/>
      </dsp:nvSpPr>
      <dsp:spPr>
        <a:xfrm>
          <a:off x="851609" y="1454"/>
          <a:ext cx="9282991" cy="73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33" tIns="78033" rIns="78033" bIns="7803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Analyze customer support conversations.</a:t>
          </a:r>
        </a:p>
      </dsp:txBody>
      <dsp:txXfrm>
        <a:off x="851609" y="1454"/>
        <a:ext cx="9282991" cy="737324"/>
      </dsp:txXfrm>
    </dsp:sp>
    <dsp:sp modelId="{48C7BF23-747B-441B-BFCC-BD60EF18C17B}">
      <dsp:nvSpPr>
        <dsp:cNvPr id="0" name=""/>
        <dsp:cNvSpPr/>
      </dsp:nvSpPr>
      <dsp:spPr>
        <a:xfrm>
          <a:off x="0" y="923110"/>
          <a:ext cx="10134601" cy="7373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7DFE0-BAE4-48BC-8398-05009E91F438}">
      <dsp:nvSpPr>
        <dsp:cNvPr id="0" name=""/>
        <dsp:cNvSpPr/>
      </dsp:nvSpPr>
      <dsp:spPr>
        <a:xfrm>
          <a:off x="223040" y="1089008"/>
          <a:ext cx="405528" cy="4055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F4441-85E6-4AA7-BDF1-003F7BFAD413}">
      <dsp:nvSpPr>
        <dsp:cNvPr id="0" name=""/>
        <dsp:cNvSpPr/>
      </dsp:nvSpPr>
      <dsp:spPr>
        <a:xfrm>
          <a:off x="851609" y="923110"/>
          <a:ext cx="9282991" cy="73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33" tIns="78033" rIns="78033" bIns="7803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Extract emotions and visualize patterns.</a:t>
          </a:r>
        </a:p>
      </dsp:txBody>
      <dsp:txXfrm>
        <a:off x="851609" y="923110"/>
        <a:ext cx="9282991" cy="737324"/>
      </dsp:txXfrm>
    </dsp:sp>
    <dsp:sp modelId="{C6340500-EF86-4A46-856F-65D2FD865A97}">
      <dsp:nvSpPr>
        <dsp:cNvPr id="0" name=""/>
        <dsp:cNvSpPr/>
      </dsp:nvSpPr>
      <dsp:spPr>
        <a:xfrm>
          <a:off x="0" y="1844765"/>
          <a:ext cx="10134601" cy="7373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31182-7EA5-4C9D-9AEA-2ABBF285F7D5}">
      <dsp:nvSpPr>
        <dsp:cNvPr id="0" name=""/>
        <dsp:cNvSpPr/>
      </dsp:nvSpPr>
      <dsp:spPr>
        <a:xfrm>
          <a:off x="223040" y="2010663"/>
          <a:ext cx="405528" cy="4055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9122A-B49F-45E3-9EB9-CB99AB0B8060}">
      <dsp:nvSpPr>
        <dsp:cNvPr id="0" name=""/>
        <dsp:cNvSpPr/>
      </dsp:nvSpPr>
      <dsp:spPr>
        <a:xfrm>
          <a:off x="851609" y="1844765"/>
          <a:ext cx="9282991" cy="73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33" tIns="78033" rIns="78033" bIns="7803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Sentiment Analysis using NLP and DNN.</a:t>
          </a:r>
        </a:p>
      </dsp:txBody>
      <dsp:txXfrm>
        <a:off x="851609" y="1844765"/>
        <a:ext cx="9282991" cy="737324"/>
      </dsp:txXfrm>
    </dsp:sp>
    <dsp:sp modelId="{38050AAF-28B0-4389-B0F4-9CE86743C106}">
      <dsp:nvSpPr>
        <dsp:cNvPr id="0" name=""/>
        <dsp:cNvSpPr/>
      </dsp:nvSpPr>
      <dsp:spPr>
        <a:xfrm>
          <a:off x="0" y="2766420"/>
          <a:ext cx="10134601" cy="7373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00FD0-76F1-4891-BBCA-A761E3F45D42}">
      <dsp:nvSpPr>
        <dsp:cNvPr id="0" name=""/>
        <dsp:cNvSpPr/>
      </dsp:nvSpPr>
      <dsp:spPr>
        <a:xfrm>
          <a:off x="223040" y="2932318"/>
          <a:ext cx="405528" cy="4055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FA382-7683-4CE4-8659-3DA05EF86A25}">
      <dsp:nvSpPr>
        <dsp:cNvPr id="0" name=""/>
        <dsp:cNvSpPr/>
      </dsp:nvSpPr>
      <dsp:spPr>
        <a:xfrm>
          <a:off x="851609" y="2766420"/>
          <a:ext cx="9282991" cy="73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33" tIns="78033" rIns="78033" bIns="7803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Enhance customer satisfaction and service quality in businesses.</a:t>
          </a:r>
        </a:p>
      </dsp:txBody>
      <dsp:txXfrm>
        <a:off x="851609" y="2766420"/>
        <a:ext cx="9282991" cy="737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095500"/>
          <a:ext cx="59055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350639" y="482930"/>
          <a:ext cx="308202" cy="308202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384877" y="517169"/>
          <a:ext cx="239725" cy="2397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857576" y="854964"/>
          <a:ext cx="2010689" cy="1240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6200" rIns="76200" bIns="1143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Collected from Kaggle Dataset</a:t>
          </a:r>
          <a:endParaRPr lang="en-US" sz="1200" b="0" kern="1200" dirty="0">
            <a:latin typeface="+mn-lt"/>
          </a:endParaRPr>
        </a:p>
      </dsp:txBody>
      <dsp:txXfrm>
        <a:off x="857576" y="854964"/>
        <a:ext cx="2010689" cy="1240536"/>
      </dsp:txXfrm>
    </dsp:sp>
    <dsp:sp modelId="{8E3FB235-DF38-476B-9A0E-B1E583D50944}">
      <dsp:nvSpPr>
        <dsp:cNvPr id="0" name=""/>
        <dsp:cNvSpPr/>
      </dsp:nvSpPr>
      <dsp:spPr>
        <a:xfrm>
          <a:off x="857576" y="419099"/>
          <a:ext cx="2010689" cy="435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cap="none" spc="0" baseline="0" dirty="0">
              <a:latin typeface="+mn-lt"/>
              <a:ea typeface="+mn-ea"/>
              <a:cs typeface="+mn-cs"/>
            </a:rPr>
            <a:t>Data Collection</a:t>
          </a:r>
        </a:p>
      </dsp:txBody>
      <dsp:txXfrm>
        <a:off x="857576" y="419099"/>
        <a:ext cx="2010689" cy="435864"/>
      </dsp:txXfrm>
    </dsp:sp>
    <dsp:sp modelId="{9AA05CE5-209F-4AD9-BE2C-2A69F76DA8F4}">
      <dsp:nvSpPr>
        <dsp:cNvPr id="0" name=""/>
        <dsp:cNvSpPr/>
      </dsp:nvSpPr>
      <dsp:spPr>
        <a:xfrm>
          <a:off x="475797" y="854964"/>
          <a:ext cx="0" cy="124053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435131" y="2056272"/>
          <a:ext cx="78455" cy="784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2013083" y="3399866"/>
          <a:ext cx="308202" cy="308202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2047322" y="3434105"/>
          <a:ext cx="239725" cy="2397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533342" y="2095500"/>
          <a:ext cx="2458385" cy="1240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0" bIns="7620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+mn-lt"/>
            </a:rPr>
            <a:t>Group of Emotions, </a:t>
          </a:r>
          <a:r>
            <a:rPr lang="en-US" sz="1200" b="0" kern="1200" dirty="0" err="1">
              <a:latin typeface="+mn-lt"/>
            </a:rPr>
            <a:t>Stopwords</a:t>
          </a:r>
          <a:r>
            <a:rPr lang="en-US" sz="1200" b="0" kern="1200" dirty="0">
              <a:latin typeface="+mn-lt"/>
            </a:rPr>
            <a:t> Removal, Word Lemmatization, Tokenization, TF-IDF</a:t>
          </a:r>
        </a:p>
      </dsp:txBody>
      <dsp:txXfrm>
        <a:off x="2533342" y="2095500"/>
        <a:ext cx="2458385" cy="1240536"/>
      </dsp:txXfrm>
    </dsp:sp>
    <dsp:sp modelId="{223C5207-4FA2-4A6C-8F43-20BD55767C99}">
      <dsp:nvSpPr>
        <dsp:cNvPr id="0" name=""/>
        <dsp:cNvSpPr/>
      </dsp:nvSpPr>
      <dsp:spPr>
        <a:xfrm>
          <a:off x="2533342" y="3336036"/>
          <a:ext cx="2458385" cy="435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cap="none" spc="0" baseline="0" dirty="0">
              <a:latin typeface="Century Gothic"/>
              <a:ea typeface="+mn-ea"/>
              <a:cs typeface="+mn-cs"/>
            </a:rPr>
            <a:t>Preprocessing</a:t>
          </a:r>
        </a:p>
      </dsp:txBody>
      <dsp:txXfrm>
        <a:off x="2533342" y="3336036"/>
        <a:ext cx="2458385" cy="435863"/>
      </dsp:txXfrm>
    </dsp:sp>
    <dsp:sp modelId="{4FE5EB5D-4CEF-4D0D-9394-0534E61844BE}">
      <dsp:nvSpPr>
        <dsp:cNvPr id="0" name=""/>
        <dsp:cNvSpPr/>
      </dsp:nvSpPr>
      <dsp:spPr>
        <a:xfrm>
          <a:off x="2123781" y="2095500"/>
          <a:ext cx="0" cy="124053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2083115" y="2056272"/>
          <a:ext cx="78455" cy="784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8100000">
          <a:off x="3510279" y="482930"/>
          <a:ext cx="308202" cy="308202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3544518" y="517169"/>
          <a:ext cx="239725" cy="2397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3944611" y="854964"/>
          <a:ext cx="1931971" cy="1240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cap="none" spc="0" baseline="0" dirty="0">
              <a:latin typeface="Century Gothic"/>
              <a:ea typeface="+mn-ea"/>
              <a:cs typeface="+mn-cs"/>
            </a:rPr>
            <a:t>LSTM, GRU</a:t>
          </a:r>
        </a:p>
      </dsp:txBody>
      <dsp:txXfrm>
        <a:off x="3944611" y="854964"/>
        <a:ext cx="1931971" cy="1240536"/>
      </dsp:txXfrm>
    </dsp:sp>
    <dsp:sp modelId="{2D6C7916-1130-46A8-833B-A6278CBD2192}">
      <dsp:nvSpPr>
        <dsp:cNvPr id="0" name=""/>
        <dsp:cNvSpPr/>
      </dsp:nvSpPr>
      <dsp:spPr>
        <a:xfrm>
          <a:off x="3944611" y="419099"/>
          <a:ext cx="1931971" cy="435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cap="none" spc="0" baseline="0" dirty="0">
              <a:latin typeface="Century Gothic"/>
              <a:ea typeface="+mn-ea"/>
              <a:cs typeface="+mn-cs"/>
            </a:rPr>
            <a:t>Model</a:t>
          </a:r>
        </a:p>
      </dsp:txBody>
      <dsp:txXfrm>
        <a:off x="3944611" y="419099"/>
        <a:ext cx="1931971" cy="435864"/>
      </dsp:txXfrm>
    </dsp:sp>
    <dsp:sp modelId="{4D953791-5C2F-4A75-A8F4-6ED7EAB5E015}">
      <dsp:nvSpPr>
        <dsp:cNvPr id="0" name=""/>
        <dsp:cNvSpPr/>
      </dsp:nvSpPr>
      <dsp:spPr>
        <a:xfrm>
          <a:off x="3619365" y="854964"/>
          <a:ext cx="0" cy="124053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3578699" y="2056272"/>
          <a:ext cx="78455" cy="784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EDEF1-AA67-4E4B-BAEB-25DFF1A1B049}">
      <dsp:nvSpPr>
        <dsp:cNvPr id="0" name=""/>
        <dsp:cNvSpPr/>
      </dsp:nvSpPr>
      <dsp:spPr>
        <a:xfrm>
          <a:off x="1773300" y="14409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A3618-F3F1-4759-B738-AAE40C35BFC4}">
      <dsp:nvSpPr>
        <dsp:cNvPr id="0" name=""/>
        <dsp:cNvSpPr/>
      </dsp:nvSpPr>
      <dsp:spPr>
        <a:xfrm>
          <a:off x="369300" y="179442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/>
            <a:t>Reduced dimension of emotions with three common emotions.</a:t>
          </a:r>
        </a:p>
      </dsp:txBody>
      <dsp:txXfrm>
        <a:off x="369300" y="1794428"/>
        <a:ext cx="4320000" cy="648000"/>
      </dsp:txXfrm>
    </dsp:sp>
    <dsp:sp modelId="{CE1E077A-23C4-4E46-B8E3-3930E6A2FB9A}">
      <dsp:nvSpPr>
        <dsp:cNvPr id="0" name=""/>
        <dsp:cNvSpPr/>
      </dsp:nvSpPr>
      <dsp:spPr>
        <a:xfrm>
          <a:off x="369300" y="2506768"/>
          <a:ext cx="4320000" cy="854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1F7EA-7D13-4764-9539-F06FCA9D91F6}">
      <dsp:nvSpPr>
        <dsp:cNvPr id="0" name=""/>
        <dsp:cNvSpPr/>
      </dsp:nvSpPr>
      <dsp:spPr>
        <a:xfrm>
          <a:off x="6849300" y="14409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85F7A-C9DF-4D4A-9B27-6469AAE89058}">
      <dsp:nvSpPr>
        <dsp:cNvPr id="0" name=""/>
        <dsp:cNvSpPr/>
      </dsp:nvSpPr>
      <dsp:spPr>
        <a:xfrm>
          <a:off x="5445300" y="179442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Emotions:</a:t>
          </a:r>
        </a:p>
      </dsp:txBody>
      <dsp:txXfrm>
        <a:off x="5445300" y="1794428"/>
        <a:ext cx="4320000" cy="648000"/>
      </dsp:txXfrm>
    </dsp:sp>
    <dsp:sp modelId="{92F4B97C-F6E4-4E74-A4EF-379969094C88}">
      <dsp:nvSpPr>
        <dsp:cNvPr id="0" name=""/>
        <dsp:cNvSpPr/>
      </dsp:nvSpPr>
      <dsp:spPr>
        <a:xfrm>
          <a:off x="5445300" y="2506768"/>
          <a:ext cx="4320000" cy="854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Negative (0)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Neutral (1)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Positive (2)</a:t>
          </a:r>
        </a:p>
      </dsp:txBody>
      <dsp:txXfrm>
        <a:off x="5445300" y="2506768"/>
        <a:ext cx="4320000" cy="8543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D6847-1541-464A-B9E2-73F5F02997F0}">
      <dsp:nvSpPr>
        <dsp:cNvPr id="0" name=""/>
        <dsp:cNvSpPr/>
      </dsp:nvSpPr>
      <dsp:spPr>
        <a:xfrm>
          <a:off x="2004909" y="20099"/>
          <a:ext cx="2093062" cy="209306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7FBDD-4837-4A65-8508-C49584A5B7C0}">
      <dsp:nvSpPr>
        <dsp:cNvPr id="0" name=""/>
        <dsp:cNvSpPr/>
      </dsp:nvSpPr>
      <dsp:spPr>
        <a:xfrm>
          <a:off x="2450972" y="466162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C8F6F-52F4-45A6-8398-00F31D4CDB83}">
      <dsp:nvSpPr>
        <dsp:cNvPr id="0" name=""/>
        <dsp:cNvSpPr/>
      </dsp:nvSpPr>
      <dsp:spPr>
        <a:xfrm>
          <a:off x="1335816" y="2765100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Understanding dataset and relationship.</a:t>
          </a:r>
        </a:p>
      </dsp:txBody>
      <dsp:txXfrm>
        <a:off x="1335816" y="2765100"/>
        <a:ext cx="3431250" cy="720000"/>
      </dsp:txXfrm>
    </dsp:sp>
    <dsp:sp modelId="{BC67D143-4DA0-411A-9648-86DB7C4C4AD6}">
      <dsp:nvSpPr>
        <dsp:cNvPr id="0" name=""/>
        <dsp:cNvSpPr/>
      </dsp:nvSpPr>
      <dsp:spPr>
        <a:xfrm>
          <a:off x="6036628" y="20099"/>
          <a:ext cx="2093062" cy="209306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E9B9E-3F38-4F13-ABEE-4F110290035D}">
      <dsp:nvSpPr>
        <dsp:cNvPr id="0" name=""/>
        <dsp:cNvSpPr/>
      </dsp:nvSpPr>
      <dsp:spPr>
        <a:xfrm>
          <a:off x="6482691" y="466162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8B135-F47C-44BA-A05D-7A7C5B3B0964}">
      <dsp:nvSpPr>
        <dsp:cNvPr id="0" name=""/>
        <dsp:cNvSpPr/>
      </dsp:nvSpPr>
      <dsp:spPr>
        <a:xfrm>
          <a:off x="5367534" y="2765100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Exploring patterns through visualization.</a:t>
          </a:r>
        </a:p>
      </dsp:txBody>
      <dsp:txXfrm>
        <a:off x="5367534" y="2765100"/>
        <a:ext cx="343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F15C3-A29B-45AB-808A-B1E071CEE0DF}">
      <dsp:nvSpPr>
        <dsp:cNvPr id="0" name=""/>
        <dsp:cNvSpPr/>
      </dsp:nvSpPr>
      <dsp:spPr>
        <a:xfrm>
          <a:off x="3805736" y="427"/>
          <a:ext cx="2523127" cy="14017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Removal of Stopwords.</a:t>
          </a:r>
        </a:p>
      </dsp:txBody>
      <dsp:txXfrm>
        <a:off x="3846791" y="41482"/>
        <a:ext cx="2441017" cy="1319627"/>
      </dsp:txXfrm>
    </dsp:sp>
    <dsp:sp modelId="{97C39568-6134-4331-BF88-B09C7E6B7171}">
      <dsp:nvSpPr>
        <dsp:cNvPr id="0" name=""/>
        <dsp:cNvSpPr/>
      </dsp:nvSpPr>
      <dsp:spPr>
        <a:xfrm rot="5400000">
          <a:off x="4804474" y="1437209"/>
          <a:ext cx="525651" cy="6307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4878066" y="1489774"/>
        <a:ext cx="378469" cy="367956"/>
      </dsp:txXfrm>
    </dsp:sp>
    <dsp:sp modelId="{293E9935-4FE8-42DF-B198-4498E1494810}">
      <dsp:nvSpPr>
        <dsp:cNvPr id="0" name=""/>
        <dsp:cNvSpPr/>
      </dsp:nvSpPr>
      <dsp:spPr>
        <a:xfrm>
          <a:off x="3805736" y="2103034"/>
          <a:ext cx="2523127" cy="14017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TF-IDF Tokenization.</a:t>
          </a:r>
        </a:p>
      </dsp:txBody>
      <dsp:txXfrm>
        <a:off x="3846791" y="2144089"/>
        <a:ext cx="2441017" cy="13196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71EAA-6AC9-46A5-A0DF-A11B0B657B6F}">
      <dsp:nvSpPr>
        <dsp:cNvPr id="0" name=""/>
        <dsp:cNvSpPr/>
      </dsp:nvSpPr>
      <dsp:spPr>
        <a:xfrm>
          <a:off x="4950515" y="1335967"/>
          <a:ext cx="3853919" cy="611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632"/>
              </a:lnTo>
              <a:lnTo>
                <a:pt x="3853919" y="416632"/>
              </a:lnTo>
              <a:lnTo>
                <a:pt x="3853919" y="6113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8BEB5-026B-4C57-BE83-DB488D0AA9EE}">
      <dsp:nvSpPr>
        <dsp:cNvPr id="0" name=""/>
        <dsp:cNvSpPr/>
      </dsp:nvSpPr>
      <dsp:spPr>
        <a:xfrm>
          <a:off x="4950515" y="1335967"/>
          <a:ext cx="1284639" cy="611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632"/>
              </a:lnTo>
              <a:lnTo>
                <a:pt x="1284639" y="416632"/>
              </a:lnTo>
              <a:lnTo>
                <a:pt x="1284639" y="6113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5F6A9-4DD5-4221-AA55-76DB467A55D0}">
      <dsp:nvSpPr>
        <dsp:cNvPr id="0" name=""/>
        <dsp:cNvSpPr/>
      </dsp:nvSpPr>
      <dsp:spPr>
        <a:xfrm>
          <a:off x="3665875" y="1335967"/>
          <a:ext cx="1284639" cy="611371"/>
        </a:xfrm>
        <a:custGeom>
          <a:avLst/>
          <a:gdLst/>
          <a:ahLst/>
          <a:cxnLst/>
          <a:rect l="0" t="0" r="0" b="0"/>
          <a:pathLst>
            <a:path>
              <a:moveTo>
                <a:pt x="1284639" y="0"/>
              </a:moveTo>
              <a:lnTo>
                <a:pt x="1284639" y="416632"/>
              </a:lnTo>
              <a:lnTo>
                <a:pt x="0" y="416632"/>
              </a:lnTo>
              <a:lnTo>
                <a:pt x="0" y="6113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A2524-DA69-47AC-9186-044DDFFAB4EB}">
      <dsp:nvSpPr>
        <dsp:cNvPr id="0" name=""/>
        <dsp:cNvSpPr/>
      </dsp:nvSpPr>
      <dsp:spPr>
        <a:xfrm>
          <a:off x="1096595" y="1335967"/>
          <a:ext cx="3853919" cy="611371"/>
        </a:xfrm>
        <a:custGeom>
          <a:avLst/>
          <a:gdLst/>
          <a:ahLst/>
          <a:cxnLst/>
          <a:rect l="0" t="0" r="0" b="0"/>
          <a:pathLst>
            <a:path>
              <a:moveTo>
                <a:pt x="3853919" y="0"/>
              </a:moveTo>
              <a:lnTo>
                <a:pt x="3853919" y="416632"/>
              </a:lnTo>
              <a:lnTo>
                <a:pt x="0" y="416632"/>
              </a:lnTo>
              <a:lnTo>
                <a:pt x="0" y="6113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3367B-A394-451F-B9B5-D93B051E1E9F}">
      <dsp:nvSpPr>
        <dsp:cNvPr id="0" name=""/>
        <dsp:cNvSpPr/>
      </dsp:nvSpPr>
      <dsp:spPr>
        <a:xfrm>
          <a:off x="1330166" y="1110"/>
          <a:ext cx="2102137" cy="1334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0F9EC6-0D03-49DB-B2FD-2D6D8150D65D}">
      <dsp:nvSpPr>
        <dsp:cNvPr id="0" name=""/>
        <dsp:cNvSpPr/>
      </dsp:nvSpPr>
      <dsp:spPr>
        <a:xfrm>
          <a:off x="1563737" y="223002"/>
          <a:ext cx="2102137" cy="13348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Used LSTM + GRU.</a:t>
          </a:r>
        </a:p>
      </dsp:txBody>
      <dsp:txXfrm>
        <a:off x="1602834" y="262099"/>
        <a:ext cx="2023943" cy="1256663"/>
      </dsp:txXfrm>
    </dsp:sp>
    <dsp:sp modelId="{0815242B-C61A-4874-A598-745086593A64}">
      <dsp:nvSpPr>
        <dsp:cNvPr id="0" name=""/>
        <dsp:cNvSpPr/>
      </dsp:nvSpPr>
      <dsp:spPr>
        <a:xfrm>
          <a:off x="3899446" y="1110"/>
          <a:ext cx="2102137" cy="1334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292450E-956E-4500-ABCB-270B72B27723}">
      <dsp:nvSpPr>
        <dsp:cNvPr id="0" name=""/>
        <dsp:cNvSpPr/>
      </dsp:nvSpPr>
      <dsp:spPr>
        <a:xfrm>
          <a:off x="4133016" y="223002"/>
          <a:ext cx="2102137" cy="13348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kern="1200" dirty="0"/>
            <a:t>Hyperparameters</a:t>
          </a:r>
          <a:endParaRPr lang="en-US" sz="1700" kern="1200" dirty="0"/>
        </a:p>
      </dsp:txBody>
      <dsp:txXfrm>
        <a:off x="4172113" y="262099"/>
        <a:ext cx="2023943" cy="1256663"/>
      </dsp:txXfrm>
    </dsp:sp>
    <dsp:sp modelId="{A7ED7181-3AAC-428E-BDA4-B19209D0329A}">
      <dsp:nvSpPr>
        <dsp:cNvPr id="0" name=""/>
        <dsp:cNvSpPr/>
      </dsp:nvSpPr>
      <dsp:spPr>
        <a:xfrm>
          <a:off x="45526" y="1947339"/>
          <a:ext cx="2102137" cy="1334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03EC0A-A1DF-4847-BF0B-526DE40EA057}">
      <dsp:nvSpPr>
        <dsp:cNvPr id="0" name=""/>
        <dsp:cNvSpPr/>
      </dsp:nvSpPr>
      <dsp:spPr>
        <a:xfrm>
          <a:off x="279097" y="2169232"/>
          <a:ext cx="2102137" cy="13348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kern="1200"/>
            <a:t>Learning Rate:</a:t>
          </a:r>
          <a:r>
            <a:rPr lang="en-CA" sz="1700" kern="1200"/>
            <a:t> 0.001</a:t>
          </a:r>
          <a:endParaRPr lang="en-US" sz="1700" kern="1200"/>
        </a:p>
      </dsp:txBody>
      <dsp:txXfrm>
        <a:off x="318194" y="2208329"/>
        <a:ext cx="2023943" cy="1256663"/>
      </dsp:txXfrm>
    </dsp:sp>
    <dsp:sp modelId="{ADBF89C2-FB03-4662-8A37-A29D1F7BEC01}">
      <dsp:nvSpPr>
        <dsp:cNvPr id="0" name=""/>
        <dsp:cNvSpPr/>
      </dsp:nvSpPr>
      <dsp:spPr>
        <a:xfrm>
          <a:off x="2614806" y="1947339"/>
          <a:ext cx="2102137" cy="1334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9EF3769-E017-4C55-8CDA-B9B9B204DEA9}">
      <dsp:nvSpPr>
        <dsp:cNvPr id="0" name=""/>
        <dsp:cNvSpPr/>
      </dsp:nvSpPr>
      <dsp:spPr>
        <a:xfrm>
          <a:off x="2848377" y="2169232"/>
          <a:ext cx="2102137" cy="13348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kern="1200"/>
            <a:t>Optimizer:</a:t>
          </a:r>
          <a:r>
            <a:rPr lang="en-CA" sz="1700" kern="1200"/>
            <a:t> Adam</a:t>
          </a:r>
          <a:endParaRPr lang="en-US" sz="1700" kern="1200"/>
        </a:p>
      </dsp:txBody>
      <dsp:txXfrm>
        <a:off x="2887474" y="2208329"/>
        <a:ext cx="2023943" cy="1256663"/>
      </dsp:txXfrm>
    </dsp:sp>
    <dsp:sp modelId="{44A0E1A9-5601-464E-B39D-320000DCEF8A}">
      <dsp:nvSpPr>
        <dsp:cNvPr id="0" name=""/>
        <dsp:cNvSpPr/>
      </dsp:nvSpPr>
      <dsp:spPr>
        <a:xfrm>
          <a:off x="5184085" y="1947339"/>
          <a:ext cx="2102137" cy="1334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7B65822-4DD0-4C91-8338-4821112C9292}">
      <dsp:nvSpPr>
        <dsp:cNvPr id="0" name=""/>
        <dsp:cNvSpPr/>
      </dsp:nvSpPr>
      <dsp:spPr>
        <a:xfrm>
          <a:off x="5417656" y="2169232"/>
          <a:ext cx="2102137" cy="13348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kern="1200"/>
            <a:t>Early Stopping:</a:t>
          </a:r>
          <a:r>
            <a:rPr lang="en-CA" sz="1700" kern="1200"/>
            <a:t> Validation Loss</a:t>
          </a:r>
          <a:endParaRPr lang="en-US" sz="1700" kern="1200"/>
        </a:p>
      </dsp:txBody>
      <dsp:txXfrm>
        <a:off x="5456753" y="2208329"/>
        <a:ext cx="2023943" cy="1256663"/>
      </dsp:txXfrm>
    </dsp:sp>
    <dsp:sp modelId="{2B4BB0F2-8FB8-4E4E-9919-935B6AACCDF9}">
      <dsp:nvSpPr>
        <dsp:cNvPr id="0" name=""/>
        <dsp:cNvSpPr/>
      </dsp:nvSpPr>
      <dsp:spPr>
        <a:xfrm>
          <a:off x="7753365" y="1947339"/>
          <a:ext cx="2102137" cy="1334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40058C-B88B-463C-8A69-FDDFA92272C8}">
      <dsp:nvSpPr>
        <dsp:cNvPr id="0" name=""/>
        <dsp:cNvSpPr/>
      </dsp:nvSpPr>
      <dsp:spPr>
        <a:xfrm>
          <a:off x="7986936" y="2169232"/>
          <a:ext cx="2102137" cy="13348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kern="1200"/>
            <a:t>Patience:</a:t>
          </a:r>
          <a:r>
            <a:rPr lang="en-CA" sz="1700" kern="1200"/>
            <a:t> 5</a:t>
          </a:r>
          <a:endParaRPr lang="en-US" sz="1700" kern="1200"/>
        </a:p>
      </dsp:txBody>
      <dsp:txXfrm>
        <a:off x="8026033" y="2208329"/>
        <a:ext cx="2023943" cy="12566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A6B90-ECE0-4879-B112-EA55CB3A39AA}">
      <dsp:nvSpPr>
        <dsp:cNvPr id="0" name=""/>
        <dsp:cNvSpPr/>
      </dsp:nvSpPr>
      <dsp:spPr>
        <a:xfrm>
          <a:off x="0" y="1711"/>
          <a:ext cx="1013460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89C9A-CFC6-4D53-8AD8-877AEDE667BD}">
      <dsp:nvSpPr>
        <dsp:cNvPr id="0" name=""/>
        <dsp:cNvSpPr/>
      </dsp:nvSpPr>
      <dsp:spPr>
        <a:xfrm>
          <a:off x="0" y="1711"/>
          <a:ext cx="10134601" cy="1167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kern="1200"/>
            <a:t>Train-Test:</a:t>
          </a:r>
          <a:r>
            <a:rPr lang="en-US" sz="5300" kern="1200"/>
            <a:t> 70-30 Split</a:t>
          </a:r>
        </a:p>
      </dsp:txBody>
      <dsp:txXfrm>
        <a:off x="0" y="1711"/>
        <a:ext cx="10134601" cy="1167258"/>
      </dsp:txXfrm>
    </dsp:sp>
    <dsp:sp modelId="{95B25C22-354A-4976-82FC-FB22DE8ACA49}">
      <dsp:nvSpPr>
        <dsp:cNvPr id="0" name=""/>
        <dsp:cNvSpPr/>
      </dsp:nvSpPr>
      <dsp:spPr>
        <a:xfrm>
          <a:off x="0" y="1168970"/>
          <a:ext cx="1013460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DF77A-C06C-4C7A-9232-ECB22AE1FB9F}">
      <dsp:nvSpPr>
        <dsp:cNvPr id="0" name=""/>
        <dsp:cNvSpPr/>
      </dsp:nvSpPr>
      <dsp:spPr>
        <a:xfrm>
          <a:off x="0" y="1168970"/>
          <a:ext cx="10134601" cy="1167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kern="1200" dirty="0"/>
            <a:t>X:</a:t>
          </a:r>
          <a:r>
            <a:rPr lang="en-US" sz="5300" kern="1200" dirty="0"/>
            <a:t> Vectorized Text</a:t>
          </a:r>
        </a:p>
      </dsp:txBody>
      <dsp:txXfrm>
        <a:off x="0" y="1168970"/>
        <a:ext cx="10134601" cy="1167258"/>
      </dsp:txXfrm>
    </dsp:sp>
    <dsp:sp modelId="{0EC8EB1B-EC1D-46A7-BB67-5299A3280221}">
      <dsp:nvSpPr>
        <dsp:cNvPr id="0" name=""/>
        <dsp:cNvSpPr/>
      </dsp:nvSpPr>
      <dsp:spPr>
        <a:xfrm>
          <a:off x="0" y="2336229"/>
          <a:ext cx="1013460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272A7-C481-4649-A56A-AC9FB2001466}">
      <dsp:nvSpPr>
        <dsp:cNvPr id="0" name=""/>
        <dsp:cNvSpPr/>
      </dsp:nvSpPr>
      <dsp:spPr>
        <a:xfrm>
          <a:off x="0" y="2336229"/>
          <a:ext cx="10134601" cy="1167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kern="1200"/>
            <a:t>Y:</a:t>
          </a:r>
          <a:r>
            <a:rPr lang="en-US" sz="5300" kern="1200"/>
            <a:t> Encoded Labels</a:t>
          </a:r>
        </a:p>
      </dsp:txBody>
      <dsp:txXfrm>
        <a:off x="0" y="2336229"/>
        <a:ext cx="10134601" cy="1167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12/13/2024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12/13/2024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bg>
      <p:bgPr>
        <a:gradFill>
          <a:gsLst>
            <a:gs pos="0">
              <a:schemeClr val="accent2">
                <a:lumMod val="110000"/>
                <a:satMod val="105000"/>
                <a:tint val="67000"/>
                <a:alpha val="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circles on a black background&#10;&#10;Description automatically generated">
            <a:extLst>
              <a:ext uri="{FF2B5EF4-FFF2-40B4-BE49-F238E27FC236}">
                <a16:creationId xmlns:a16="http://schemas.microsoft.com/office/drawing/2014/main" id="{05185B01-840C-72E0-FF30-8EE18CFC55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4" r="4105" b="14441"/>
          <a:stretch/>
        </p:blipFill>
        <p:spPr>
          <a:xfrm>
            <a:off x="3275012" y="0"/>
            <a:ext cx="8913812" cy="68674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295400"/>
            <a:ext cx="10287000" cy="388620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5FDDB8-B25B-0452-0EE6-99D1F02803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212" y="5600700"/>
            <a:ext cx="10287000" cy="533400"/>
          </a:xfrm>
        </p:spPr>
        <p:txBody>
          <a:bodyPr anchor="t">
            <a:normAutofit/>
          </a:bodyPr>
          <a:lstStyle>
            <a:lvl1pPr marL="45720" indent="0" algn="l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29F0C076-A364-A8D3-F322-AC2A18341617}"/>
              </a:ext>
            </a:extLst>
          </p:cNvPr>
          <p:cNvSpPr/>
          <p:nvPr userDrawn="1"/>
        </p:nvSpPr>
        <p:spPr>
          <a:xfrm>
            <a:off x="10975566" y="4987103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921F5FF9-DFA3-CF00-B31A-21C261392B15}"/>
              </a:ext>
            </a:extLst>
          </p:cNvPr>
          <p:cNvSpPr/>
          <p:nvPr userDrawn="1"/>
        </p:nvSpPr>
        <p:spPr>
          <a:xfrm>
            <a:off x="10118724" y="35814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4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2E1990-ECE7-FA08-4966-BE3109399672}"/>
              </a:ext>
            </a:extLst>
          </p:cNvPr>
          <p:cNvSpPr/>
          <p:nvPr userDrawn="1"/>
        </p:nvSpPr>
        <p:spPr>
          <a:xfrm>
            <a:off x="7026044" y="0"/>
            <a:ext cx="4461334" cy="1981200"/>
          </a:xfrm>
          <a:custGeom>
            <a:avLst/>
            <a:gdLst>
              <a:gd name="connsiteX0" fmla="*/ 0 w 4461334"/>
              <a:gd name="connsiteY0" fmla="*/ 0 h 1981200"/>
              <a:gd name="connsiteX1" fmla="*/ 4461334 w 4461334"/>
              <a:gd name="connsiteY1" fmla="*/ 0 h 1981200"/>
              <a:gd name="connsiteX2" fmla="*/ 4432897 w 4461334"/>
              <a:gd name="connsiteY2" fmla="*/ 186331 h 1981200"/>
              <a:gd name="connsiteX3" fmla="*/ 2230667 w 4461334"/>
              <a:gd name="connsiteY3" fmla="*/ 1981200 h 1981200"/>
              <a:gd name="connsiteX4" fmla="*/ 28437 w 4461334"/>
              <a:gd name="connsiteY4" fmla="*/ 186331 h 1981200"/>
              <a:gd name="connsiteX5" fmla="*/ 0 w 4461334"/>
              <a:gd name="connsiteY5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1334" h="1981200">
                <a:moveTo>
                  <a:pt x="0" y="0"/>
                </a:moveTo>
                <a:lnTo>
                  <a:pt x="4461334" y="0"/>
                </a:lnTo>
                <a:lnTo>
                  <a:pt x="4432897" y="186331"/>
                </a:lnTo>
                <a:cubicBezTo>
                  <a:pt x="4223288" y="1210661"/>
                  <a:pt x="3316962" y="1981200"/>
                  <a:pt x="2230667" y="1981200"/>
                </a:cubicBezTo>
                <a:cubicBezTo>
                  <a:pt x="1144372" y="1981200"/>
                  <a:pt x="238046" y="1210661"/>
                  <a:pt x="28437" y="18633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1D9EB0-EE8E-A9E8-9583-2D924EFA65AF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C00260-F255-D312-3E7C-329EECDF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C7904-6373-06D6-713A-79D78DD6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583D396-7FDF-332F-BEA4-791452AB1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57FA249-0BE5-21BF-D816-85FBE6C4B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FD06F443-9595-7420-13F2-7AF883FDE5E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293811" y="2743200"/>
            <a:ext cx="10134601" cy="35052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17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6A45E1A-7551-6F54-D038-074B58A3B73E}"/>
              </a:ext>
            </a:extLst>
          </p:cNvPr>
          <p:cNvSpPr/>
          <p:nvPr userDrawn="1"/>
        </p:nvSpPr>
        <p:spPr>
          <a:xfrm>
            <a:off x="7026044" y="0"/>
            <a:ext cx="4461334" cy="1981200"/>
          </a:xfrm>
          <a:custGeom>
            <a:avLst/>
            <a:gdLst>
              <a:gd name="connsiteX0" fmla="*/ 0 w 4461334"/>
              <a:gd name="connsiteY0" fmla="*/ 0 h 1981200"/>
              <a:gd name="connsiteX1" fmla="*/ 4461334 w 4461334"/>
              <a:gd name="connsiteY1" fmla="*/ 0 h 1981200"/>
              <a:gd name="connsiteX2" fmla="*/ 4432897 w 4461334"/>
              <a:gd name="connsiteY2" fmla="*/ 186331 h 1981200"/>
              <a:gd name="connsiteX3" fmla="*/ 2230667 w 4461334"/>
              <a:gd name="connsiteY3" fmla="*/ 1981200 h 1981200"/>
              <a:gd name="connsiteX4" fmla="*/ 28437 w 4461334"/>
              <a:gd name="connsiteY4" fmla="*/ 186331 h 1981200"/>
              <a:gd name="connsiteX5" fmla="*/ 0 w 4461334"/>
              <a:gd name="connsiteY5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1334" h="1981200">
                <a:moveTo>
                  <a:pt x="0" y="0"/>
                </a:moveTo>
                <a:lnTo>
                  <a:pt x="4461334" y="0"/>
                </a:lnTo>
                <a:lnTo>
                  <a:pt x="4432897" y="186331"/>
                </a:lnTo>
                <a:cubicBezTo>
                  <a:pt x="4223288" y="1210661"/>
                  <a:pt x="3316962" y="1981200"/>
                  <a:pt x="2230667" y="1981200"/>
                </a:cubicBezTo>
                <a:cubicBezTo>
                  <a:pt x="1144372" y="1981200"/>
                  <a:pt x="238046" y="1210661"/>
                  <a:pt x="28437" y="18633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5C97BE-6AF8-5928-B560-739552D148BA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049F4FA0-ECA1-9CE1-60CD-491656F225D3}"/>
              </a:ext>
            </a:extLst>
          </p:cNvPr>
          <p:cNvSpPr/>
          <p:nvPr userDrawn="1"/>
        </p:nvSpPr>
        <p:spPr>
          <a:xfrm>
            <a:off x="6683143" y="13970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E0F6845B-3635-28EA-BA6E-5535FE48E8B0}"/>
              </a:ext>
            </a:extLst>
          </p:cNvPr>
          <p:cNvSpPr/>
          <p:nvPr userDrawn="1"/>
        </p:nvSpPr>
        <p:spPr>
          <a:xfrm>
            <a:off x="11085513" y="56388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B5BD44-F42D-3B65-BB68-E5C76C4E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6F22956-4B4B-B972-CE6C-282D1D59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C319E7A6-A7BC-1FD9-6936-D83244A4083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180FD49-43D5-4D47-7DA7-BF05B579F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1B92F8-C070-2CE8-09EC-DAB8F879C2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2438400"/>
            <a:ext cx="4911725" cy="4114799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79808F-B1FF-C536-B44F-59CEA545BFD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16689" y="2438400"/>
            <a:ext cx="4911725" cy="4114799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09E2F69-D76D-62CD-4B4B-52AB2F720DE4}"/>
              </a:ext>
            </a:extLst>
          </p:cNvPr>
          <p:cNvSpPr/>
          <p:nvPr userDrawn="1"/>
        </p:nvSpPr>
        <p:spPr>
          <a:xfrm>
            <a:off x="9958158" y="0"/>
            <a:ext cx="2230666" cy="1981200"/>
          </a:xfrm>
          <a:custGeom>
            <a:avLst/>
            <a:gdLst>
              <a:gd name="connsiteX0" fmla="*/ 0 w 2230666"/>
              <a:gd name="connsiteY0" fmla="*/ 0 h 1981200"/>
              <a:gd name="connsiteX1" fmla="*/ 2230666 w 2230666"/>
              <a:gd name="connsiteY1" fmla="*/ 0 h 1981200"/>
              <a:gd name="connsiteX2" fmla="*/ 2230666 w 2230666"/>
              <a:gd name="connsiteY2" fmla="*/ 1981200 h 1981200"/>
              <a:gd name="connsiteX3" fmla="*/ 2029222 w 2230666"/>
              <a:gd name="connsiteY3" fmla="*/ 1972296 h 1981200"/>
              <a:gd name="connsiteX4" fmla="*/ 28437 w 2230666"/>
              <a:gd name="connsiteY4" fmla="*/ 186331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0666" h="1981200">
                <a:moveTo>
                  <a:pt x="0" y="0"/>
                </a:moveTo>
                <a:lnTo>
                  <a:pt x="2230666" y="0"/>
                </a:lnTo>
                <a:lnTo>
                  <a:pt x="2230666" y="1981200"/>
                </a:lnTo>
                <a:lnTo>
                  <a:pt x="2029222" y="1972296"/>
                </a:lnTo>
                <a:cubicBezTo>
                  <a:pt x="1033803" y="1883891"/>
                  <a:pt x="224946" y="1146640"/>
                  <a:pt x="28437" y="186331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5C97BE-6AF8-5928-B560-739552D148BA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A0041296-BAB4-9340-D4A7-59FD619AC52B}"/>
              </a:ext>
            </a:extLst>
          </p:cNvPr>
          <p:cNvSpPr/>
          <p:nvPr userDrawn="1"/>
        </p:nvSpPr>
        <p:spPr>
          <a:xfrm>
            <a:off x="7847012" y="3810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FFABB0BB-C379-786D-46F1-DEB6A507EA80}"/>
              </a:ext>
            </a:extLst>
          </p:cNvPr>
          <p:cNvSpPr/>
          <p:nvPr userDrawn="1"/>
        </p:nvSpPr>
        <p:spPr>
          <a:xfrm>
            <a:off x="8559685" y="10668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0BDC478-129E-9690-F10A-A1F679AB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D29393-4996-16FE-FC38-2447AE81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2FB2C37F-01F4-8BDA-35AA-8F8EBC554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F45931A-8732-7A9F-4CEE-22AA3831A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1B92F8-C070-2CE8-09EC-DAB8F879C2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2286000"/>
            <a:ext cx="4911725" cy="42672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79808F-B1FF-C536-B44F-59CEA545BFD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16689" y="2286000"/>
            <a:ext cx="4911725" cy="4267200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5429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0">
              <a:schemeClr val="accent2">
                <a:lumMod val="110000"/>
                <a:satMod val="105000"/>
                <a:tint val="67000"/>
                <a:alpha val="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5FB068A-9EE1-FCD9-54F9-D1322A68868B}"/>
              </a:ext>
            </a:extLst>
          </p:cNvPr>
          <p:cNvSpPr/>
          <p:nvPr userDrawn="1"/>
        </p:nvSpPr>
        <p:spPr>
          <a:xfrm>
            <a:off x="2132012" y="0"/>
            <a:ext cx="7924800" cy="6858000"/>
          </a:xfrm>
          <a:custGeom>
            <a:avLst/>
            <a:gdLst>
              <a:gd name="connsiteX0" fmla="*/ 1982890 w 7924800"/>
              <a:gd name="connsiteY0" fmla="*/ 0 h 6858000"/>
              <a:gd name="connsiteX1" fmla="*/ 5941911 w 7924800"/>
              <a:gd name="connsiteY1" fmla="*/ 0 h 6858000"/>
              <a:gd name="connsiteX2" fmla="*/ 6177816 w 7924800"/>
              <a:gd name="connsiteY2" fmla="*/ 143316 h 6858000"/>
              <a:gd name="connsiteX3" fmla="*/ 7924800 w 7924800"/>
              <a:gd name="connsiteY3" fmla="*/ 3429000 h 6858000"/>
              <a:gd name="connsiteX4" fmla="*/ 6017049 w 7924800"/>
              <a:gd name="connsiteY4" fmla="*/ 6817750 h 6858000"/>
              <a:gd name="connsiteX5" fmla="*/ 5947047 w 7924800"/>
              <a:gd name="connsiteY5" fmla="*/ 6858000 h 6858000"/>
              <a:gd name="connsiteX6" fmla="*/ 1977753 w 7924800"/>
              <a:gd name="connsiteY6" fmla="*/ 6858000 h 6858000"/>
              <a:gd name="connsiteX7" fmla="*/ 1907752 w 7924800"/>
              <a:gd name="connsiteY7" fmla="*/ 6817750 h 6858000"/>
              <a:gd name="connsiteX8" fmla="*/ 0 w 7924800"/>
              <a:gd name="connsiteY8" fmla="*/ 3429000 h 6858000"/>
              <a:gd name="connsiteX9" fmla="*/ 1746985 w 7924800"/>
              <a:gd name="connsiteY9" fmla="*/ 1433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4800" h="6858000">
                <a:moveTo>
                  <a:pt x="1982890" y="0"/>
                </a:moveTo>
                <a:lnTo>
                  <a:pt x="5941911" y="0"/>
                </a:lnTo>
                <a:lnTo>
                  <a:pt x="6177816" y="143316"/>
                </a:lnTo>
                <a:cubicBezTo>
                  <a:pt x="7231821" y="855388"/>
                  <a:pt x="7924800" y="2061267"/>
                  <a:pt x="7924800" y="3429000"/>
                </a:cubicBezTo>
                <a:cubicBezTo>
                  <a:pt x="7924800" y="4865120"/>
                  <a:pt x="7160790" y="6122796"/>
                  <a:pt x="6017049" y="6817750"/>
                </a:cubicBezTo>
                <a:lnTo>
                  <a:pt x="5947047" y="6858000"/>
                </a:lnTo>
                <a:lnTo>
                  <a:pt x="1977753" y="6858000"/>
                </a:lnTo>
                <a:lnTo>
                  <a:pt x="1907752" y="6817750"/>
                </a:lnTo>
                <a:cubicBezTo>
                  <a:pt x="764010" y="6122796"/>
                  <a:pt x="0" y="4865120"/>
                  <a:pt x="0" y="3429000"/>
                </a:cubicBezTo>
                <a:cubicBezTo>
                  <a:pt x="0" y="2061267"/>
                  <a:pt x="692980" y="855388"/>
                  <a:pt x="1746985" y="143316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A409372-199C-2F3B-65CD-ADC2E45B43B7}"/>
              </a:ext>
            </a:extLst>
          </p:cNvPr>
          <p:cNvSpPr/>
          <p:nvPr userDrawn="1"/>
        </p:nvSpPr>
        <p:spPr>
          <a:xfrm>
            <a:off x="5561012" y="2022021"/>
            <a:ext cx="838200" cy="2813960"/>
          </a:xfrm>
          <a:prstGeom prst="leftBrace">
            <a:avLst>
              <a:gd name="adj1" fmla="val 34932"/>
              <a:gd name="adj2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7599E9-7877-89FF-8C57-FEF4C3C8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95300"/>
            <a:ext cx="4572000" cy="58674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22A2F27B-8DDF-057C-B969-50B4B8C3D2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8305" y="2247900"/>
            <a:ext cx="4443413" cy="2400300"/>
          </a:xfrm>
        </p:spPr>
        <p:txBody>
          <a:bodyPr anchor="ctr">
            <a:normAutofit/>
          </a:bodyPr>
          <a:lstStyle>
            <a:lvl1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6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7777CD-9A1F-DEEA-2595-9E892C952556}"/>
              </a:ext>
            </a:extLst>
          </p:cNvPr>
          <p:cNvSpPr/>
          <p:nvPr userDrawn="1"/>
        </p:nvSpPr>
        <p:spPr>
          <a:xfrm>
            <a:off x="-1" y="0"/>
            <a:ext cx="12188825" cy="6858000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4D3028-A414-148B-F10C-466ED585BCD9}"/>
              </a:ext>
            </a:extLst>
          </p:cNvPr>
          <p:cNvSpPr/>
          <p:nvPr userDrawn="1"/>
        </p:nvSpPr>
        <p:spPr>
          <a:xfrm>
            <a:off x="-1" y="1586"/>
            <a:ext cx="3428208" cy="6856414"/>
          </a:xfrm>
          <a:custGeom>
            <a:avLst/>
            <a:gdLst>
              <a:gd name="connsiteX0" fmla="*/ 1 w 3428208"/>
              <a:gd name="connsiteY0" fmla="*/ 0 h 6856414"/>
              <a:gd name="connsiteX1" fmla="*/ 3428208 w 3428208"/>
              <a:gd name="connsiteY1" fmla="*/ 3428207 h 6856414"/>
              <a:gd name="connsiteX2" fmla="*/ 1 w 3428208"/>
              <a:gd name="connsiteY2" fmla="*/ 6856414 h 6856414"/>
              <a:gd name="connsiteX3" fmla="*/ 0 w 3428208"/>
              <a:gd name="connsiteY3" fmla="*/ 6856414 h 6856414"/>
              <a:gd name="connsiteX4" fmla="*/ 0 w 3428208"/>
              <a:gd name="connsiteY4" fmla="*/ 0 h 685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8208" h="6856414">
                <a:moveTo>
                  <a:pt x="1" y="0"/>
                </a:moveTo>
                <a:cubicBezTo>
                  <a:pt x="1893347" y="0"/>
                  <a:pt x="3428208" y="1534861"/>
                  <a:pt x="3428208" y="3428207"/>
                </a:cubicBezTo>
                <a:cubicBezTo>
                  <a:pt x="3428208" y="5321553"/>
                  <a:pt x="1893347" y="6856414"/>
                  <a:pt x="1" y="6856414"/>
                </a:cubicBezTo>
                <a:lnTo>
                  <a:pt x="0" y="685641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B111F7-2027-1E41-1C02-BA5AA37E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723900"/>
            <a:ext cx="4114800" cy="52959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defRPr sz="4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2612" y="1981200"/>
            <a:ext cx="4114800" cy="2854781"/>
          </a:xfrm>
        </p:spPr>
        <p:txBody>
          <a:bodyPr anchor="ctr"/>
          <a:lstStyle>
            <a:lvl1pPr marL="4572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6576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9436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77724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96012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02A1E7CF-4DB4-D31C-D6AA-D368DA17CD5F}"/>
              </a:ext>
            </a:extLst>
          </p:cNvPr>
          <p:cNvSpPr/>
          <p:nvPr userDrawn="1"/>
        </p:nvSpPr>
        <p:spPr>
          <a:xfrm>
            <a:off x="4837509" y="9144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E47E8503-C2AB-07F1-FD1F-A529E414E168}"/>
              </a:ext>
            </a:extLst>
          </p:cNvPr>
          <p:cNvSpPr/>
          <p:nvPr userDrawn="1"/>
        </p:nvSpPr>
        <p:spPr>
          <a:xfrm>
            <a:off x="3085307" y="569595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8020F553-E264-0059-F1EB-47039048DC67}"/>
              </a:ext>
            </a:extLst>
          </p:cNvPr>
          <p:cNvSpPr/>
          <p:nvPr userDrawn="1"/>
        </p:nvSpPr>
        <p:spPr>
          <a:xfrm>
            <a:off x="5561012" y="2022021"/>
            <a:ext cx="838200" cy="2813960"/>
          </a:xfrm>
          <a:prstGeom prst="leftBrace">
            <a:avLst>
              <a:gd name="adj1" fmla="val 34932"/>
              <a:gd name="adj2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84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 with Phon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45C0889D-74A2-974C-BB02-FA1F7BE369E2}"/>
              </a:ext>
            </a:extLst>
          </p:cNvPr>
          <p:cNvSpPr/>
          <p:nvPr userDrawn="1"/>
        </p:nvSpPr>
        <p:spPr>
          <a:xfrm>
            <a:off x="6704012" y="1148418"/>
            <a:ext cx="4561165" cy="4561165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DAE856D-3749-4D3B-9F33-A46528589F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2079" y="598170"/>
            <a:ext cx="3096221" cy="5661660"/>
          </a:xfrm>
          <a:prstGeom prst="rect">
            <a:avLst/>
          </a:prstGeom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7A96460A-640C-6025-AAB5-344AB2A405D1}"/>
              </a:ext>
            </a:extLst>
          </p:cNvPr>
          <p:cNvSpPr/>
          <p:nvPr userDrawn="1"/>
        </p:nvSpPr>
        <p:spPr>
          <a:xfrm>
            <a:off x="10818812" y="5353077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471314FF-EA0B-8DDE-B558-885A876FB0D5}"/>
              </a:ext>
            </a:extLst>
          </p:cNvPr>
          <p:cNvSpPr/>
          <p:nvPr userDrawn="1"/>
        </p:nvSpPr>
        <p:spPr>
          <a:xfrm>
            <a:off x="6335910" y="805517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4761B-B29B-1C47-FAE9-6E0FA154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685800"/>
            <a:ext cx="6372818" cy="403860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EFF6782-6ABD-DEB0-6FD1-1263A5469A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012" y="4876800"/>
            <a:ext cx="6372817" cy="1104898"/>
          </a:xfrm>
        </p:spPr>
        <p:txBody>
          <a:bodyPr anchor="t">
            <a:normAutofit/>
          </a:bodyPr>
          <a:lstStyle>
            <a:lvl1pPr marL="45720" indent="0" algn="l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BA3F629-2405-DC90-C212-6F3D52B95D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65046" y="883471"/>
            <a:ext cx="2439096" cy="5091059"/>
          </a:xfrm>
          <a:custGeom>
            <a:avLst/>
            <a:gdLst>
              <a:gd name="connsiteX0" fmla="*/ 340815 w 2439096"/>
              <a:gd name="connsiteY0" fmla="*/ 0 h 5091059"/>
              <a:gd name="connsiteX1" fmla="*/ 2098281 w 2439096"/>
              <a:gd name="connsiteY1" fmla="*/ 0 h 5091059"/>
              <a:gd name="connsiteX2" fmla="*/ 2439096 w 2439096"/>
              <a:gd name="connsiteY2" fmla="*/ 340815 h 5091059"/>
              <a:gd name="connsiteX3" fmla="*/ 2439096 w 2439096"/>
              <a:gd name="connsiteY3" fmla="*/ 495300 h 5091059"/>
              <a:gd name="connsiteX4" fmla="*/ 2439096 w 2439096"/>
              <a:gd name="connsiteY4" fmla="*/ 4750244 h 5091059"/>
              <a:gd name="connsiteX5" fmla="*/ 2098281 w 2439096"/>
              <a:gd name="connsiteY5" fmla="*/ 5091059 h 5091059"/>
              <a:gd name="connsiteX6" fmla="*/ 340815 w 2439096"/>
              <a:gd name="connsiteY6" fmla="*/ 5091059 h 5091059"/>
              <a:gd name="connsiteX7" fmla="*/ 0 w 2439096"/>
              <a:gd name="connsiteY7" fmla="*/ 4750244 h 5091059"/>
              <a:gd name="connsiteX8" fmla="*/ 0 w 2439096"/>
              <a:gd name="connsiteY8" fmla="*/ 495300 h 5091059"/>
              <a:gd name="connsiteX9" fmla="*/ 0 w 2439096"/>
              <a:gd name="connsiteY9" fmla="*/ 340815 h 5091059"/>
              <a:gd name="connsiteX10" fmla="*/ 340815 w 2439096"/>
              <a:gd name="connsiteY10" fmla="*/ 0 h 509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39096" h="5091059">
                <a:moveTo>
                  <a:pt x="340815" y="0"/>
                </a:moveTo>
                <a:lnTo>
                  <a:pt x="2098281" y="0"/>
                </a:lnTo>
                <a:cubicBezTo>
                  <a:pt x="2286508" y="0"/>
                  <a:pt x="2439096" y="152588"/>
                  <a:pt x="2439096" y="340815"/>
                </a:cubicBezTo>
                <a:lnTo>
                  <a:pt x="2439096" y="495300"/>
                </a:lnTo>
                <a:lnTo>
                  <a:pt x="2439096" y="4750244"/>
                </a:lnTo>
                <a:cubicBezTo>
                  <a:pt x="2439096" y="4938471"/>
                  <a:pt x="2286508" y="5091059"/>
                  <a:pt x="2098281" y="5091059"/>
                </a:cubicBezTo>
                <a:lnTo>
                  <a:pt x="340815" y="5091059"/>
                </a:lnTo>
                <a:cubicBezTo>
                  <a:pt x="152588" y="5091059"/>
                  <a:pt x="0" y="4938471"/>
                  <a:pt x="0" y="4750244"/>
                </a:cubicBezTo>
                <a:lnTo>
                  <a:pt x="0" y="495300"/>
                </a:lnTo>
                <a:lnTo>
                  <a:pt x="0" y="340815"/>
                </a:lnTo>
                <a:cubicBezTo>
                  <a:pt x="0" y="152588"/>
                  <a:pt x="152588" y="0"/>
                  <a:pt x="3408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73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C3968AF-EB74-3889-A3BA-E759CFD47B12}"/>
              </a:ext>
            </a:extLst>
          </p:cNvPr>
          <p:cNvSpPr/>
          <p:nvPr userDrawn="1"/>
        </p:nvSpPr>
        <p:spPr>
          <a:xfrm>
            <a:off x="3275012" y="609600"/>
            <a:ext cx="5638800" cy="5638800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A409372-199C-2F3B-65CD-ADC2E45B43B7}"/>
              </a:ext>
            </a:extLst>
          </p:cNvPr>
          <p:cNvSpPr/>
          <p:nvPr userDrawn="1"/>
        </p:nvSpPr>
        <p:spPr>
          <a:xfrm>
            <a:off x="5561012" y="2022021"/>
            <a:ext cx="838200" cy="2813960"/>
          </a:xfrm>
          <a:prstGeom prst="leftBrace">
            <a:avLst>
              <a:gd name="adj1" fmla="val 34932"/>
              <a:gd name="adj2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66838CB-A9BC-715A-18FE-06CCE4A9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95300"/>
            <a:ext cx="4572000" cy="58674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454B8043-D1DD-E2EA-772B-D8D38CD37D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8305" y="2022021"/>
            <a:ext cx="4443413" cy="2813960"/>
          </a:xfrm>
        </p:spPr>
        <p:txBody>
          <a:bodyPr anchor="ctr">
            <a:normAutofit/>
          </a:bodyPr>
          <a:lstStyle>
            <a:lvl1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2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4264E2-719A-1CB0-CD0C-B90AD51C2384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7A96460A-640C-6025-AAB5-344AB2A405D1}"/>
              </a:ext>
            </a:extLst>
          </p:cNvPr>
          <p:cNvSpPr/>
          <p:nvPr userDrawn="1"/>
        </p:nvSpPr>
        <p:spPr>
          <a:xfrm>
            <a:off x="8151812" y="567055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60D2C4-E19C-088F-24AA-92F46287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08F9375-0CED-7A7E-FAD2-5469CE00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C1791A8D-D5A1-DB56-D6C5-A82DB0F26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E9D901E-58D4-3C47-262B-EA276B7F1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42672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Font typeface="Arial" panose="020B0604020202020204" pitchFamily="34" charset="0"/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86C1A7B9-E319-130B-0CC8-DCB01B51A087}"/>
              </a:ext>
            </a:extLst>
          </p:cNvPr>
          <p:cNvSpPr/>
          <p:nvPr userDrawn="1"/>
        </p:nvSpPr>
        <p:spPr>
          <a:xfrm>
            <a:off x="7351712" y="44196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0652475-9C37-D778-F6B2-DE9F50F8571A}"/>
              </a:ext>
            </a:extLst>
          </p:cNvPr>
          <p:cNvSpPr/>
          <p:nvPr userDrawn="1"/>
        </p:nvSpPr>
        <p:spPr>
          <a:xfrm>
            <a:off x="8609012" y="-21999"/>
            <a:ext cx="3579812" cy="6901998"/>
          </a:xfrm>
          <a:custGeom>
            <a:avLst/>
            <a:gdLst>
              <a:gd name="connsiteX0" fmla="*/ 3450999 w 3579812"/>
              <a:gd name="connsiteY0" fmla="*/ 0 h 6901998"/>
              <a:gd name="connsiteX1" fmla="*/ 3579812 w 3579812"/>
              <a:gd name="connsiteY1" fmla="*/ 3257 h 6901998"/>
              <a:gd name="connsiteX2" fmla="*/ 3579812 w 3579812"/>
              <a:gd name="connsiteY2" fmla="*/ 6898741 h 6901998"/>
              <a:gd name="connsiteX3" fmla="*/ 3450999 w 3579812"/>
              <a:gd name="connsiteY3" fmla="*/ 6901998 h 6901998"/>
              <a:gd name="connsiteX4" fmla="*/ 0 w 3579812"/>
              <a:gd name="connsiteY4" fmla="*/ 3450999 h 6901998"/>
              <a:gd name="connsiteX5" fmla="*/ 3450999 w 3579812"/>
              <a:gd name="connsiteY5" fmla="*/ 0 h 690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9812" h="6901998">
                <a:moveTo>
                  <a:pt x="3450999" y="0"/>
                </a:moveTo>
                <a:lnTo>
                  <a:pt x="3579812" y="3257"/>
                </a:lnTo>
                <a:lnTo>
                  <a:pt x="3579812" y="6898741"/>
                </a:lnTo>
                <a:lnTo>
                  <a:pt x="3450999" y="6901998"/>
                </a:lnTo>
                <a:cubicBezTo>
                  <a:pt x="1545065" y="6901998"/>
                  <a:pt x="0" y="5356933"/>
                  <a:pt x="0" y="3450999"/>
                </a:cubicBezTo>
                <a:cubicBezTo>
                  <a:pt x="0" y="1545065"/>
                  <a:pt x="1545065" y="0"/>
                  <a:pt x="345099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omputer Monit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A8CDC-7BE6-361B-2965-88F977B1F050}"/>
              </a:ext>
            </a:extLst>
          </p:cNvPr>
          <p:cNvSpPr/>
          <p:nvPr userDrawn="1"/>
        </p:nvSpPr>
        <p:spPr>
          <a:xfrm>
            <a:off x="6704012" y="838202"/>
            <a:ext cx="5029198" cy="5029198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7F2A9A7-1093-A563-8A0E-4C8DB0E669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2112" y="1752600"/>
            <a:ext cx="4951066" cy="3810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1F5E297-E771-7AE4-7311-0874043A4B3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45945" y="2057400"/>
            <a:ext cx="4343400" cy="2688336"/>
          </a:xfrm>
          <a:custGeom>
            <a:avLst/>
            <a:gdLst>
              <a:gd name="connsiteX0" fmla="*/ 25620 w 4343400"/>
              <a:gd name="connsiteY0" fmla="*/ 0 h 2688336"/>
              <a:gd name="connsiteX1" fmla="*/ 4317780 w 4343400"/>
              <a:gd name="connsiteY1" fmla="*/ 0 h 2688336"/>
              <a:gd name="connsiteX2" fmla="*/ 4343400 w 4343400"/>
              <a:gd name="connsiteY2" fmla="*/ 25620 h 2688336"/>
              <a:gd name="connsiteX3" fmla="*/ 4343400 w 4343400"/>
              <a:gd name="connsiteY3" fmla="*/ 2662716 h 2688336"/>
              <a:gd name="connsiteX4" fmla="*/ 4317780 w 4343400"/>
              <a:gd name="connsiteY4" fmla="*/ 2688336 h 2688336"/>
              <a:gd name="connsiteX5" fmla="*/ 25620 w 4343400"/>
              <a:gd name="connsiteY5" fmla="*/ 2688336 h 2688336"/>
              <a:gd name="connsiteX6" fmla="*/ 0 w 4343400"/>
              <a:gd name="connsiteY6" fmla="*/ 2662716 h 2688336"/>
              <a:gd name="connsiteX7" fmla="*/ 0 w 4343400"/>
              <a:gd name="connsiteY7" fmla="*/ 25620 h 2688336"/>
              <a:gd name="connsiteX8" fmla="*/ 25620 w 4343400"/>
              <a:gd name="connsiteY8" fmla="*/ 0 h 268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3400" h="2688336">
                <a:moveTo>
                  <a:pt x="25620" y="0"/>
                </a:moveTo>
                <a:lnTo>
                  <a:pt x="4317780" y="0"/>
                </a:lnTo>
                <a:cubicBezTo>
                  <a:pt x="4331930" y="0"/>
                  <a:pt x="4343400" y="11470"/>
                  <a:pt x="4343400" y="25620"/>
                </a:cubicBezTo>
                <a:lnTo>
                  <a:pt x="4343400" y="2662716"/>
                </a:lnTo>
                <a:cubicBezTo>
                  <a:pt x="4343400" y="2676866"/>
                  <a:pt x="4331930" y="2688336"/>
                  <a:pt x="4317780" y="2688336"/>
                </a:cubicBezTo>
                <a:lnTo>
                  <a:pt x="25620" y="2688336"/>
                </a:lnTo>
                <a:cubicBezTo>
                  <a:pt x="11470" y="2688336"/>
                  <a:pt x="0" y="2676866"/>
                  <a:pt x="0" y="2662716"/>
                </a:cubicBezTo>
                <a:lnTo>
                  <a:pt x="0" y="25620"/>
                </a:lnTo>
                <a:cubicBezTo>
                  <a:pt x="0" y="11470"/>
                  <a:pt x="11470" y="0"/>
                  <a:pt x="256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28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761B-B29B-1C47-FAE9-6E0FA154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685800"/>
            <a:ext cx="5687336" cy="528873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9D098DB9-0987-4850-3A4E-90EECD01BFED}"/>
              </a:ext>
            </a:extLst>
          </p:cNvPr>
          <p:cNvSpPr/>
          <p:nvPr userDrawn="1"/>
        </p:nvSpPr>
        <p:spPr>
          <a:xfrm>
            <a:off x="7130149" y="3969437"/>
            <a:ext cx="640662" cy="640662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20F41B-7946-84A8-649E-B8D239441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" r="42412"/>
          <a:stretch/>
        </p:blipFill>
        <p:spPr>
          <a:xfrm>
            <a:off x="7134779" y="533400"/>
            <a:ext cx="5054045" cy="5588000"/>
          </a:xfrm>
          <a:prstGeom prst="rect">
            <a:avLst/>
          </a:prstGeom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D3F324A7-F228-C486-182B-84D6C27A93B8}"/>
              </a:ext>
            </a:extLst>
          </p:cNvPr>
          <p:cNvSpPr/>
          <p:nvPr userDrawn="1"/>
        </p:nvSpPr>
        <p:spPr>
          <a:xfrm>
            <a:off x="6368151" y="2407337"/>
            <a:ext cx="640662" cy="640662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0EE33DD4-E993-7039-2B48-6FAFAE32A9F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9745" y="990600"/>
            <a:ext cx="4069080" cy="4384979"/>
          </a:xfrm>
          <a:custGeom>
            <a:avLst/>
            <a:gdLst>
              <a:gd name="connsiteX0" fmla="*/ 3553733 w 4390346"/>
              <a:gd name="connsiteY0" fmla="*/ 0 h 4693920"/>
              <a:gd name="connsiteX1" fmla="*/ 4390346 w 4390346"/>
              <a:gd name="connsiteY1" fmla="*/ 0 h 4693920"/>
              <a:gd name="connsiteX2" fmla="*/ 4390346 w 4390346"/>
              <a:gd name="connsiteY2" fmla="*/ 4690872 h 4693920"/>
              <a:gd name="connsiteX3" fmla="*/ 3721482 w 4390346"/>
              <a:gd name="connsiteY3" fmla="*/ 4690872 h 4693920"/>
              <a:gd name="connsiteX4" fmla="*/ 3721482 w 4390346"/>
              <a:gd name="connsiteY4" fmla="*/ 4693920 h 4693920"/>
              <a:gd name="connsiteX5" fmla="*/ 197252 w 4390346"/>
              <a:gd name="connsiteY5" fmla="*/ 4693920 h 4693920"/>
              <a:gd name="connsiteX6" fmla="*/ 167017 w 4390346"/>
              <a:gd name="connsiteY6" fmla="*/ 4690872 h 4693920"/>
              <a:gd name="connsiteX7" fmla="*/ 0 w 4390346"/>
              <a:gd name="connsiteY7" fmla="*/ 4690872 h 4693920"/>
              <a:gd name="connsiteX8" fmla="*/ 0 w 4390346"/>
              <a:gd name="connsiteY8" fmla="*/ 4232970 h 4693920"/>
              <a:gd name="connsiteX9" fmla="*/ 1 w 4390346"/>
              <a:gd name="connsiteY9" fmla="*/ 4232970 h 4693920"/>
              <a:gd name="connsiteX10" fmla="*/ 1 w 4390346"/>
              <a:gd name="connsiteY10" fmla="*/ 200299 h 4693920"/>
              <a:gd name="connsiteX11" fmla="*/ 197252 w 4390346"/>
              <a:gd name="connsiteY11" fmla="*/ 3048 h 4693920"/>
              <a:gd name="connsiteX12" fmla="*/ 3553733 w 4390346"/>
              <a:gd name="connsiteY12" fmla="*/ 3048 h 469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90346" h="4693920">
                <a:moveTo>
                  <a:pt x="3553733" y="0"/>
                </a:moveTo>
                <a:lnTo>
                  <a:pt x="4390346" y="0"/>
                </a:lnTo>
                <a:lnTo>
                  <a:pt x="4390346" y="4690872"/>
                </a:lnTo>
                <a:lnTo>
                  <a:pt x="3721482" y="4690872"/>
                </a:lnTo>
                <a:lnTo>
                  <a:pt x="3721482" y="4693920"/>
                </a:lnTo>
                <a:lnTo>
                  <a:pt x="197252" y="4693920"/>
                </a:lnTo>
                <a:lnTo>
                  <a:pt x="167017" y="4690872"/>
                </a:lnTo>
                <a:lnTo>
                  <a:pt x="0" y="4690872"/>
                </a:lnTo>
                <a:lnTo>
                  <a:pt x="0" y="4232970"/>
                </a:lnTo>
                <a:lnTo>
                  <a:pt x="1" y="4232970"/>
                </a:lnTo>
                <a:lnTo>
                  <a:pt x="1" y="200299"/>
                </a:lnTo>
                <a:cubicBezTo>
                  <a:pt x="1" y="91360"/>
                  <a:pt x="88313" y="3048"/>
                  <a:pt x="197252" y="3048"/>
                </a:cubicBezTo>
                <a:lnTo>
                  <a:pt x="3553733" y="30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47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Acc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A8CDC-7BE6-361B-2965-88F977B1F050}"/>
              </a:ext>
            </a:extLst>
          </p:cNvPr>
          <p:cNvSpPr/>
          <p:nvPr userDrawn="1"/>
        </p:nvSpPr>
        <p:spPr>
          <a:xfrm>
            <a:off x="6361114" y="1317171"/>
            <a:ext cx="5029198" cy="5029198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33147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65151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88011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106299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1245870" indent="-285750">
              <a:lnSpc>
                <a:spcPct val="110000"/>
              </a:lnSpc>
              <a:buFont typeface="Arial" panose="020B0604020202020204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20B2A3A-FF4C-298C-0165-DB61E8935F6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4413" y="2286000"/>
            <a:ext cx="5562600" cy="396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9328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31470" indent="-28575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-22860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-22860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-228600">
              <a:lnSpc>
                <a:spcPct val="110000"/>
              </a:lnSpc>
              <a:buFont typeface="Arial" panose="020B0604020202020204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EA47FDD-142D-1BE6-8057-A6CC1A71222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094413" y="2286000"/>
            <a:ext cx="5558794" cy="3962400"/>
          </a:xfrm>
        </p:spPr>
        <p:txBody>
          <a:bodyPr/>
          <a:lstStyle>
            <a:lvl1pPr marL="4572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94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2" r:id="rId2"/>
    <p:sldLayoutId id="2147483695" r:id="rId3"/>
    <p:sldLayoutId id="2147483685" r:id="rId4"/>
    <p:sldLayoutId id="2147483662" r:id="rId5"/>
    <p:sldLayoutId id="2147483682" r:id="rId6"/>
    <p:sldLayoutId id="2147483696" r:id="rId7"/>
    <p:sldLayoutId id="2147483693" r:id="rId8"/>
    <p:sldLayoutId id="2147483692" r:id="rId9"/>
    <p:sldLayoutId id="2147483676" r:id="rId10"/>
    <p:sldLayoutId id="2147483665" r:id="rId11"/>
    <p:sldLayoutId id="2147483688" r:id="rId12"/>
    <p:sldLayoutId id="2147483686" r:id="rId13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hivamb/go-emotions-google-emotions-dataset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8012" y="685800"/>
            <a:ext cx="6372818" cy="1676400"/>
          </a:xfrm>
        </p:spPr>
        <p:txBody>
          <a:bodyPr anchor="b">
            <a:normAutofit/>
          </a:bodyPr>
          <a:lstStyle/>
          <a:p>
            <a:r>
              <a:rPr lang="en-US" dirty="0"/>
              <a:t>Emotion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08012" y="3048000"/>
            <a:ext cx="6372817" cy="2933698"/>
          </a:xfrm>
        </p:spPr>
        <p:txBody>
          <a:bodyPr anchor="t">
            <a:normAutofit/>
          </a:bodyPr>
          <a:lstStyle/>
          <a:p>
            <a:r>
              <a:rPr lang="en-US" b="1" dirty="0" err="1"/>
              <a:t>Algovengers</a:t>
            </a:r>
            <a:endParaRPr lang="en-US" b="1" dirty="0"/>
          </a:p>
          <a:p>
            <a:r>
              <a:rPr lang="en-US" dirty="0"/>
              <a:t>Bansil Patel</a:t>
            </a:r>
          </a:p>
          <a:p>
            <a:r>
              <a:rPr lang="en-US" dirty="0"/>
              <a:t>Harsh Mohile</a:t>
            </a:r>
          </a:p>
          <a:p>
            <a:r>
              <a:rPr lang="en-US" dirty="0"/>
              <a:t>Meet Patel</a:t>
            </a:r>
          </a:p>
          <a:p>
            <a:r>
              <a:rPr lang="en-US" dirty="0"/>
              <a:t>Rachit Bhatt</a:t>
            </a:r>
          </a:p>
        </p:txBody>
      </p:sp>
      <p:pic>
        <p:nvPicPr>
          <p:cNvPr id="3074" name="Picture 2" descr="5 Ways to Make Call Center Job a Fun Work | Answer United">
            <a:extLst>
              <a:ext uri="{FF2B5EF4-FFF2-40B4-BE49-F238E27FC236}">
                <a16:creationId xmlns:a16="http://schemas.microsoft.com/office/drawing/2014/main" id="{DF0DF798-B401-869F-EE85-B8337CE77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97" r="18824" b="2"/>
          <a:stretch/>
        </p:blipFill>
        <p:spPr bwMode="auto">
          <a:xfrm>
            <a:off x="7765046" y="883471"/>
            <a:ext cx="2439096" cy="5091059"/>
          </a:xfrm>
          <a:custGeom>
            <a:avLst/>
            <a:gdLst>
              <a:gd name="connsiteX0" fmla="*/ 340815 w 2439096"/>
              <a:gd name="connsiteY0" fmla="*/ 0 h 5091059"/>
              <a:gd name="connsiteX1" fmla="*/ 2098281 w 2439096"/>
              <a:gd name="connsiteY1" fmla="*/ 0 h 5091059"/>
              <a:gd name="connsiteX2" fmla="*/ 2439096 w 2439096"/>
              <a:gd name="connsiteY2" fmla="*/ 340815 h 5091059"/>
              <a:gd name="connsiteX3" fmla="*/ 2439096 w 2439096"/>
              <a:gd name="connsiteY3" fmla="*/ 495300 h 5091059"/>
              <a:gd name="connsiteX4" fmla="*/ 2439096 w 2439096"/>
              <a:gd name="connsiteY4" fmla="*/ 4750244 h 5091059"/>
              <a:gd name="connsiteX5" fmla="*/ 2098281 w 2439096"/>
              <a:gd name="connsiteY5" fmla="*/ 5091059 h 5091059"/>
              <a:gd name="connsiteX6" fmla="*/ 340815 w 2439096"/>
              <a:gd name="connsiteY6" fmla="*/ 5091059 h 5091059"/>
              <a:gd name="connsiteX7" fmla="*/ 0 w 2439096"/>
              <a:gd name="connsiteY7" fmla="*/ 4750244 h 5091059"/>
              <a:gd name="connsiteX8" fmla="*/ 0 w 2439096"/>
              <a:gd name="connsiteY8" fmla="*/ 495300 h 5091059"/>
              <a:gd name="connsiteX9" fmla="*/ 0 w 2439096"/>
              <a:gd name="connsiteY9" fmla="*/ 340815 h 5091059"/>
              <a:gd name="connsiteX10" fmla="*/ 340815 w 2439096"/>
              <a:gd name="connsiteY10" fmla="*/ 0 h 509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39096" h="5091059">
                <a:moveTo>
                  <a:pt x="340815" y="0"/>
                </a:moveTo>
                <a:lnTo>
                  <a:pt x="2098281" y="0"/>
                </a:lnTo>
                <a:cubicBezTo>
                  <a:pt x="2286508" y="0"/>
                  <a:pt x="2439096" y="152588"/>
                  <a:pt x="2439096" y="340815"/>
                </a:cubicBezTo>
                <a:lnTo>
                  <a:pt x="2439096" y="495300"/>
                </a:lnTo>
                <a:lnTo>
                  <a:pt x="2439096" y="4750244"/>
                </a:lnTo>
                <a:cubicBezTo>
                  <a:pt x="2439096" y="4938471"/>
                  <a:pt x="2286508" y="5091059"/>
                  <a:pt x="2098281" y="5091059"/>
                </a:cubicBezTo>
                <a:lnTo>
                  <a:pt x="340815" y="5091059"/>
                </a:lnTo>
                <a:cubicBezTo>
                  <a:pt x="152588" y="5091059"/>
                  <a:pt x="0" y="4938471"/>
                  <a:pt x="0" y="4750244"/>
                </a:cubicBezTo>
                <a:lnTo>
                  <a:pt x="0" y="495300"/>
                </a:lnTo>
                <a:lnTo>
                  <a:pt x="0" y="340815"/>
                </a:lnTo>
                <a:cubicBezTo>
                  <a:pt x="0" y="152588"/>
                  <a:pt x="152588" y="0"/>
                  <a:pt x="340815" y="0"/>
                </a:cubicBezTo>
                <a:close/>
              </a:path>
            </a:pathLst>
          </a:cu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B2B6-199C-A52D-6871-29D36E97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/>
          <a:p>
            <a:r>
              <a:rPr lang="en-US" dirty="0"/>
              <a:t>Data Preprocessing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E6826A-D1CD-771B-041F-12383CF5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AEAE4A8-A6E5-453E-B946-FB774B73F48C}" type="slidenum">
              <a:rPr lang="en-US" sz="20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2000"/>
          </a:p>
        </p:txBody>
      </p:sp>
      <p:graphicFrame>
        <p:nvGraphicFramePr>
          <p:cNvPr id="6" name="Table Placeholder 3">
            <a:extLst>
              <a:ext uri="{FF2B5EF4-FFF2-40B4-BE49-F238E27FC236}">
                <a16:creationId xmlns:a16="http://schemas.microsoft.com/office/drawing/2014/main" id="{7CFEA776-3063-FF8D-C966-76CDBD103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9339631"/>
              </p:ext>
            </p:extLst>
          </p:nvPr>
        </p:nvGraphicFramePr>
        <p:xfrm>
          <a:off x="1293811" y="2743200"/>
          <a:ext cx="10134601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7182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2460-F05C-2806-2657-67C374CC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68BA4E-1A4B-0112-3147-D14C724E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D3E5F7FB-70C2-87AE-E4E7-79A63328635A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293811" y="2743200"/>
            <a:ext cx="6477001" cy="3505200"/>
          </a:xfrm>
        </p:spPr>
        <p:txBody>
          <a:bodyPr/>
          <a:lstStyle/>
          <a:p>
            <a:r>
              <a:rPr lang="en-US" dirty="0"/>
              <a:t>Used Regular Expression to remove brackets, </a:t>
            </a:r>
            <a:r>
              <a:rPr lang="en-US" dirty="0" err="1"/>
              <a:t>urls</a:t>
            </a:r>
            <a:r>
              <a:rPr lang="en-US" dirty="0"/>
              <a:t>, and other symbols.</a:t>
            </a:r>
          </a:p>
          <a:p>
            <a:r>
              <a:rPr lang="en-US" dirty="0"/>
              <a:t>The result is stored in the </a:t>
            </a:r>
            <a:r>
              <a:rPr lang="en-US" dirty="0" err="1"/>
              <a:t>DataFrame</a:t>
            </a:r>
            <a:r>
              <a:rPr lang="en-US" dirty="0"/>
              <a:t> for each original text.</a:t>
            </a:r>
            <a:endParaRPr lang="en-CA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081729F5-7558-069D-7FB1-16CF1111F0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" name="Picture 9" descr="A black and white text&#10;&#10;Description automatically generated">
            <a:extLst>
              <a:ext uri="{FF2B5EF4-FFF2-40B4-BE49-F238E27FC236}">
                <a16:creationId xmlns:a16="http://schemas.microsoft.com/office/drawing/2014/main" id="{BA85F78C-C572-083F-2A09-25E1C1936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2743200"/>
            <a:ext cx="35814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648F-46D3-62B2-E71D-D9BA0CD4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WordCloud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08F5D0-21DA-7487-661A-241ECF7E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29EABEF3-31F2-979F-9A88-C603EF87ADF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293811" y="4267200"/>
            <a:ext cx="9753601" cy="1981200"/>
          </a:xfrm>
        </p:spPr>
        <p:txBody>
          <a:bodyPr/>
          <a:lstStyle/>
          <a:p>
            <a:r>
              <a:rPr lang="en-US" dirty="0"/>
              <a:t>Common words in the text.</a:t>
            </a:r>
          </a:p>
          <a:p>
            <a:r>
              <a:rPr lang="en-US" dirty="0"/>
              <a:t>Most words describes neutral emotions as showed earlier.</a:t>
            </a:r>
            <a:endParaRPr lang="en-CA" dirty="0"/>
          </a:p>
        </p:txBody>
      </p:sp>
      <p:pic>
        <p:nvPicPr>
          <p:cNvPr id="5" name="Picture 4" descr="A close up of words&#10;&#10;Description automatically generated">
            <a:extLst>
              <a:ext uri="{FF2B5EF4-FFF2-40B4-BE49-F238E27FC236}">
                <a16:creationId xmlns:a16="http://schemas.microsoft.com/office/drawing/2014/main" id="{FB50C1F5-7606-0511-A73B-C840C1739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612" y="381000"/>
            <a:ext cx="7097993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1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9404-76B1-B5F1-C72B-EA84C9AAF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/>
          <a:p>
            <a:r>
              <a:rPr lang="en-US" dirty="0"/>
              <a:t>Models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812764-DA14-1E3E-8FCE-F786C5D3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AEAE4A8-A6E5-453E-B946-FB774B73F48C}" type="slidenum">
              <a:rPr lang="en-US" sz="2000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2000"/>
          </a:p>
        </p:txBody>
      </p:sp>
      <p:graphicFrame>
        <p:nvGraphicFramePr>
          <p:cNvPr id="12" name="Table Placeholder 3">
            <a:extLst>
              <a:ext uri="{FF2B5EF4-FFF2-40B4-BE49-F238E27FC236}">
                <a16:creationId xmlns:a16="http://schemas.microsoft.com/office/drawing/2014/main" id="{64F3EB50-C109-FFD3-7669-D6CF075B3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2556621"/>
              </p:ext>
            </p:extLst>
          </p:nvPr>
        </p:nvGraphicFramePr>
        <p:xfrm>
          <a:off x="1293811" y="2743200"/>
          <a:ext cx="10134601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3419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7918-D6A7-74E2-1516-695B48B0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/>
          <a:p>
            <a:r>
              <a:rPr lang="en-US" dirty="0"/>
              <a:t>Model Training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1AE428-DE77-FFB9-FB2F-E26403D8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AEAE4A8-A6E5-453E-B946-FB774B73F48C}" type="slidenum">
              <a:rPr lang="en-US" sz="200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2000"/>
          </a:p>
        </p:txBody>
      </p:sp>
      <p:graphicFrame>
        <p:nvGraphicFramePr>
          <p:cNvPr id="6" name="Table Placeholder 3">
            <a:extLst>
              <a:ext uri="{FF2B5EF4-FFF2-40B4-BE49-F238E27FC236}">
                <a16:creationId xmlns:a16="http://schemas.microsoft.com/office/drawing/2014/main" id="{3B7C0BE3-DFC3-F0AF-1CE7-E8DF18AB9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5259154"/>
              </p:ext>
            </p:extLst>
          </p:nvPr>
        </p:nvGraphicFramePr>
        <p:xfrm>
          <a:off x="1293811" y="2743200"/>
          <a:ext cx="10134601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5613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5F445-6706-C40C-1B33-C43C415AA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1DA3-2A6D-3938-502F-81EA8335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2FBFF5-C8C3-5F8A-EE46-3049FD58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7F742ACD-4A05-F3DF-96D2-1F3BDACAE63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293811" y="4572000"/>
            <a:ext cx="9753601" cy="1676400"/>
          </a:xfrm>
        </p:spPr>
        <p:txBody>
          <a:bodyPr/>
          <a:lstStyle/>
          <a:p>
            <a:r>
              <a:rPr lang="en-US" dirty="0"/>
              <a:t>Loss decreased around 95%.</a:t>
            </a:r>
          </a:p>
          <a:p>
            <a:r>
              <a:rPr lang="en-US" dirty="0"/>
              <a:t>Accuracy was stabilized at 51%.</a:t>
            </a:r>
            <a:endParaRPr lang="en-CA" dirty="0"/>
          </a:p>
        </p:txBody>
      </p:sp>
      <p:pic>
        <p:nvPicPr>
          <p:cNvPr id="6" name="Picture 5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504414B2-0BA8-8BD9-259A-2D9C76B33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914400"/>
            <a:ext cx="7239000" cy="359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66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81F76-EC60-21F0-62F0-D2C469310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FDF8-13F7-16C0-3ACE-6DF39EAF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7543800" cy="1447800"/>
          </a:xfrm>
        </p:spPr>
        <p:txBody>
          <a:bodyPr/>
          <a:lstStyle/>
          <a:p>
            <a:r>
              <a:rPr lang="en-US" dirty="0" err="1"/>
              <a:t>BiLSTM</a:t>
            </a:r>
            <a:r>
              <a:rPr lang="en-US" dirty="0"/>
              <a:t> + GRU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C423D7-7A06-1675-F38A-BC167B46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A9E2345E-895B-44CB-389C-B79664A0A6ED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293811" y="4572000"/>
            <a:ext cx="9753601" cy="1676400"/>
          </a:xfrm>
        </p:spPr>
        <p:txBody>
          <a:bodyPr/>
          <a:lstStyle/>
          <a:p>
            <a:r>
              <a:rPr lang="en-US" dirty="0"/>
              <a:t>Accuracy increased a little after hyperparameters at 52%.</a:t>
            </a:r>
          </a:p>
          <a:p>
            <a:r>
              <a:rPr lang="en-US" dirty="0"/>
              <a:t>Loss decreased and sustained at 95%.</a:t>
            </a:r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D85776F-2B37-DBC4-2053-8210C57D2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1219200"/>
            <a:ext cx="7696200" cy="32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86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A094D-2776-719F-9892-7A162E6F5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7BD6-3566-DBA0-81FD-5DB617FF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9144000" cy="1447800"/>
          </a:xfrm>
        </p:spPr>
        <p:txBody>
          <a:bodyPr/>
          <a:lstStyle/>
          <a:p>
            <a:r>
              <a:rPr lang="en-US" dirty="0"/>
              <a:t>Confusion Matrix and Classification Report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CBAC8C-BA71-35D0-7B6A-16C5F9F9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39E5D533-C0AA-B911-E8FD-FA4E4F2F4812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856412" y="4267200"/>
            <a:ext cx="4800600" cy="1447800"/>
          </a:xfrm>
        </p:spPr>
        <p:txBody>
          <a:bodyPr/>
          <a:lstStyle/>
          <a:p>
            <a:r>
              <a:rPr lang="en-US" dirty="0"/>
              <a:t>LSTM + GRU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72FE9F-CB46-FED4-71B6-500A85E7E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31" y="1295400"/>
            <a:ext cx="6172200" cy="5123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F96768-F83D-4399-25C4-E0D03B47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1492869"/>
            <a:ext cx="5341171" cy="219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93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4FE9DD-2E30-5EFA-8B09-7AFDB29E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AEAE4A8-A6E5-453E-B946-FB774B73F48C}" type="slidenum">
              <a:rPr lang="en-US" sz="2000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 vert="horz" lIns="91416" tIns="45708" rIns="91416" bIns="45708" rtlCol="0">
            <a:normAutofit/>
          </a:bodyPr>
          <a:lstStyle/>
          <a:p>
            <a:r>
              <a:rPr lang="en-US" b="1" dirty="0"/>
              <a:t>Benefits:</a:t>
            </a:r>
            <a:r>
              <a:rPr lang="en-US" dirty="0"/>
              <a:t> Emotion detection enhances service quality and customer satisfaction.</a:t>
            </a:r>
          </a:p>
          <a:p>
            <a:r>
              <a:rPr lang="en-US" b="1" dirty="0"/>
              <a:t>Key Takeaway: </a:t>
            </a:r>
            <a:r>
              <a:rPr lang="en-US" dirty="0"/>
              <a:t>Emotion analysis help businesses proactively address customer needs.</a:t>
            </a:r>
          </a:p>
          <a:p>
            <a:r>
              <a:rPr lang="en-US" b="1" dirty="0"/>
              <a:t>Future Scope: </a:t>
            </a:r>
            <a:r>
              <a:rPr lang="en-US" dirty="0"/>
              <a:t>Deployment on cloud-based web app with rich UI and perform real-time analysis with reinforcement learning.</a:t>
            </a:r>
            <a:endParaRPr lang="en-US" b="1" dirty="0"/>
          </a:p>
        </p:txBody>
      </p:sp>
      <p:pic>
        <p:nvPicPr>
          <p:cNvPr id="2050" name="Picture 2" descr="Automate your call center and enhance calling customer service |Craftware">
            <a:extLst>
              <a:ext uri="{FF2B5EF4-FFF2-40B4-BE49-F238E27FC236}">
                <a16:creationId xmlns:a16="http://schemas.microsoft.com/office/drawing/2014/main" id="{AC3A35F9-50A6-36DC-EEB8-A0BEAC2BB9FC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4" b="3614"/>
          <a:stretch>
            <a:fillRect/>
          </a:stretch>
        </p:blipFill>
        <p:spPr bwMode="auto">
          <a:xfrm>
            <a:off x="7045325" y="2057400"/>
            <a:ext cx="4343400" cy="268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262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95300"/>
            <a:ext cx="4572000" cy="586740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8305" y="2247900"/>
            <a:ext cx="4812507" cy="2400300"/>
          </a:xfrm>
        </p:spPr>
        <p:txBody>
          <a:bodyPr anchor="ctr">
            <a:normAutofit/>
          </a:bodyPr>
          <a:lstStyle/>
          <a:p>
            <a:r>
              <a:rPr lang="en-US" dirty="0"/>
              <a:t>Emotion Detection</a:t>
            </a:r>
          </a:p>
          <a:p>
            <a:r>
              <a:rPr lang="en-US" dirty="0"/>
              <a:t>Team </a:t>
            </a:r>
            <a:r>
              <a:rPr lang="en-US" dirty="0" err="1"/>
              <a:t>Algovengers</a:t>
            </a:r>
            <a:endParaRPr lang="en-US" dirty="0"/>
          </a:p>
          <a:p>
            <a:r>
              <a:rPr lang="en-US" dirty="0"/>
              <a:t>Project Proposal</a:t>
            </a:r>
          </a:p>
          <a:p>
            <a:r>
              <a:rPr lang="en-US" dirty="0"/>
              <a:t>Neural Network and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B68A17-565E-5F07-D76E-981C2E32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723900"/>
            <a:ext cx="4114800" cy="52959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2612" y="1981200"/>
            <a:ext cx="4114800" cy="2854781"/>
          </a:xfrm>
        </p:spPr>
        <p:txBody>
          <a:bodyPr vert="horz" lIns="91416" tIns="45708" rIns="91416" bIns="45708" rtlCol="0" anchor="ctr">
            <a:normAutofit lnSpcReduction="10000"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EDA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Neural Network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Female professional call center telesales agent wear wireless headset ...">
            <a:extLst>
              <a:ext uri="{FF2B5EF4-FFF2-40B4-BE49-F238E27FC236}">
                <a16:creationId xmlns:a16="http://schemas.microsoft.com/office/drawing/2014/main" id="{DAE4E062-2FF5-FE8F-5A8F-B2BD7C8D6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888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914400"/>
            <a:ext cx="11277600" cy="6096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Overview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B95A416-05FC-CE36-FB78-577BDA37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606" y="76198"/>
            <a:ext cx="760412" cy="381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AEAE4A8-A6E5-453E-B946-FB774B73F48C}" type="slidenum">
              <a:rPr lang="en-US" sz="2000" smtClean="0">
                <a:solidFill>
                  <a:schemeClr val="bg2">
                    <a:lumMod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79A2252-62B2-FEC7-3F6F-F7955B64B16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997421364"/>
              </p:ext>
            </p:extLst>
          </p:nvPr>
        </p:nvGraphicFramePr>
        <p:xfrm>
          <a:off x="1293811" y="2743200"/>
          <a:ext cx="10134601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C717FE-BCED-84E0-51E6-EE31F034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/>
          <a:lstStyle/>
          <a:p>
            <a:r>
              <a:rPr lang="en-US" dirty="0"/>
              <a:t>Process–Flow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D044B4-49AD-20F7-17BB-E5A0C274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Diagram 2" descr="Drop pin timeline SmartArt graphic&#10;">
            <a:extLst>
              <a:ext uri="{FF2B5EF4-FFF2-40B4-BE49-F238E27FC236}">
                <a16:creationId xmlns:a16="http://schemas.microsoft.com/office/drawing/2014/main" id="{41789375-4946-9C5F-A33B-C07D42CD58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8677497"/>
              </p:ext>
            </p:extLst>
          </p:nvPr>
        </p:nvGraphicFramePr>
        <p:xfrm>
          <a:off x="5903912" y="1905000"/>
          <a:ext cx="59055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Agile Methodology Infographic">
            <a:extLst>
              <a:ext uri="{FF2B5EF4-FFF2-40B4-BE49-F238E27FC236}">
                <a16:creationId xmlns:a16="http://schemas.microsoft.com/office/drawing/2014/main" id="{FD37C436-BDAB-6197-6EF4-D47D521EE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"/>
          <a:stretch/>
        </p:blipFill>
        <p:spPr bwMode="auto">
          <a:xfrm>
            <a:off x="305712" y="1830344"/>
            <a:ext cx="5697527" cy="434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95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65" y="609600"/>
            <a:ext cx="4914900" cy="1447800"/>
          </a:xfrm>
        </p:spPr>
        <p:txBody>
          <a:bodyPr anchor="t">
            <a:normAutofit/>
          </a:bodyPr>
          <a:lstStyle/>
          <a:p>
            <a:r>
              <a:rPr lang="en-US" dirty="0"/>
              <a:t>Dataset – 211225 x 31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864D93-77B3-30E7-82AA-970D214A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625908408"/>
              </p:ext>
            </p:extLst>
          </p:nvPr>
        </p:nvGraphicFramePr>
        <p:xfrm>
          <a:off x="760412" y="1927831"/>
          <a:ext cx="3733800" cy="467994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</a:tblGrid>
              <a:tr h="11861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Column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Description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8598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id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ID of record.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8598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text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Text from comment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8598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example_very_unclear</a:t>
                      </a:r>
                      <a:endParaRPr lang="en-US" sz="18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Is the text very unclear (</a:t>
                      </a:r>
                      <a:r>
                        <a:rPr lang="en-US" sz="180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True|False</a:t>
                      </a:r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8598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Emotions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Which Emotion? (0|1)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71C7D5-20BF-3F90-1276-CD0B3E2C957E}"/>
              </a:ext>
            </a:extLst>
          </p:cNvPr>
          <p:cNvSpPr txBox="1"/>
          <p:nvPr/>
        </p:nvSpPr>
        <p:spPr>
          <a:xfrm>
            <a:off x="760413" y="1143000"/>
            <a:ext cx="952500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Link: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Go Emotions: Google Emotions Dataset</a:t>
            </a:r>
            <a:endParaRPr lang="en-US" dirty="0"/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https://www.kaggle.com/datasets/shivamb/go-emotions-google-emotions-dataset</a:t>
            </a:r>
            <a:endParaRPr lang="en-CA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A543B0-508E-1349-47D5-33A93C406AB8}"/>
              </a:ext>
            </a:extLst>
          </p:cNvPr>
          <p:cNvSpPr txBox="1"/>
          <p:nvPr/>
        </p:nvSpPr>
        <p:spPr>
          <a:xfrm>
            <a:off x="4681065" y="1905000"/>
            <a:ext cx="2743200" cy="424731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Emotions: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Admiration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Amusement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Anger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Annoyance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Approval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Caring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Confusion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Curiosity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Desire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Disappointment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Disapproval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Disgust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Embarrassment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Excitement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9CF446-6AA0-68AA-5B80-4909D081FFB2}"/>
              </a:ext>
            </a:extLst>
          </p:cNvPr>
          <p:cNvSpPr txBox="1"/>
          <p:nvPr/>
        </p:nvSpPr>
        <p:spPr>
          <a:xfrm>
            <a:off x="7693026" y="1905000"/>
            <a:ext cx="2743200" cy="424731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Emotions: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Fear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Gratitude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Grief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Joy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Love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Nervousness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Optimism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Pride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Realization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Relief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Remorse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Sadness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Surprise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Neutral</a:t>
            </a:r>
            <a:endParaRPr lang="en-CA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A7B4E3-2B62-4193-9107-77F7371D0941}"/>
              </a:ext>
            </a:extLst>
          </p:cNvPr>
          <p:cNvSpPr txBox="1"/>
          <p:nvPr/>
        </p:nvSpPr>
        <p:spPr>
          <a:xfrm>
            <a:off x="4681064" y="6260068"/>
            <a:ext cx="575516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Dimension: </a:t>
            </a:r>
            <a:r>
              <a:rPr lang="en-US" dirty="0"/>
              <a:t>211,225 x 31</a:t>
            </a:r>
            <a:endParaRPr lang="en-CA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9DF4-C146-01C2-8672-7D3AA411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/>
          <a:p>
            <a:r>
              <a:rPr lang="en-US" dirty="0"/>
              <a:t>Emotion Categories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FA0193-0DF3-28C3-9859-8C254A82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AEAE4A8-A6E5-453E-B946-FB774B73F48C}" type="slidenum">
              <a:rPr lang="en-US" sz="20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2000"/>
          </a:p>
        </p:txBody>
      </p:sp>
      <p:graphicFrame>
        <p:nvGraphicFramePr>
          <p:cNvPr id="6" name="Table Placeholder 3">
            <a:extLst>
              <a:ext uri="{FF2B5EF4-FFF2-40B4-BE49-F238E27FC236}">
                <a16:creationId xmlns:a16="http://schemas.microsoft.com/office/drawing/2014/main" id="{CC38BD47-77E7-2EFE-EC71-4FD87B9958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141197"/>
              </p:ext>
            </p:extLst>
          </p:nvPr>
        </p:nvGraphicFramePr>
        <p:xfrm>
          <a:off x="1293811" y="2743200"/>
          <a:ext cx="10134601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157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4D0B-8C9B-9E56-5B9C-E16556FC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/>
          <a:p>
            <a:r>
              <a:rPr lang="en-US" dirty="0"/>
              <a:t>EDA – Exploratory Data Analysis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0CAE90-E6FF-DAB5-4182-34EC4D3D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AEAE4A8-A6E5-453E-B946-FB774B73F48C}" type="slidenum">
              <a:rPr lang="en-US" sz="20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2000"/>
          </a:p>
        </p:txBody>
      </p:sp>
      <p:graphicFrame>
        <p:nvGraphicFramePr>
          <p:cNvPr id="6" name="Table Placeholder 3">
            <a:extLst>
              <a:ext uri="{FF2B5EF4-FFF2-40B4-BE49-F238E27FC236}">
                <a16:creationId xmlns:a16="http://schemas.microsoft.com/office/drawing/2014/main" id="{29F859AE-7823-44D3-B9BE-2DA5E92F8D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7148118"/>
              </p:ext>
            </p:extLst>
          </p:nvPr>
        </p:nvGraphicFramePr>
        <p:xfrm>
          <a:off x="1293811" y="2743200"/>
          <a:ext cx="10134601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333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92A8-8209-15F7-6779-F9BBA3A0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9067802" cy="533400"/>
          </a:xfrm>
        </p:spPr>
        <p:txBody>
          <a:bodyPr/>
          <a:lstStyle/>
          <a:p>
            <a:r>
              <a:rPr lang="en-US" dirty="0"/>
              <a:t>Data Visualization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78CA6C-F995-9492-3E21-DD0EC95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5138CFDC-43B3-0433-8E04-D6572D4914B6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293812" y="1524000"/>
            <a:ext cx="5486401" cy="990600"/>
          </a:xfrm>
        </p:spPr>
        <p:txBody>
          <a:bodyPr/>
          <a:lstStyle/>
          <a:p>
            <a:r>
              <a:rPr lang="en-US" dirty="0"/>
              <a:t>Emotions based on tokens.</a:t>
            </a:r>
          </a:p>
          <a:p>
            <a:r>
              <a:rPr lang="en-US" dirty="0"/>
              <a:t>Emotions for </a:t>
            </a:r>
            <a:r>
              <a:rPr lang="en-US" b="1" dirty="0"/>
              <a:t>Positive</a:t>
            </a:r>
            <a:r>
              <a:rPr lang="en-US" dirty="0"/>
              <a:t> and </a:t>
            </a:r>
            <a:r>
              <a:rPr lang="en-US" b="1" dirty="0"/>
              <a:t>Negative</a:t>
            </a:r>
            <a:r>
              <a:rPr lang="en-US" dirty="0"/>
              <a:t>.</a:t>
            </a:r>
            <a:endParaRPr lang="en-CA" dirty="0"/>
          </a:p>
        </p:txBody>
      </p:sp>
      <p:pic>
        <p:nvPicPr>
          <p:cNvPr id="6" name="Picture 5" descr="A graph showing positive emotions&#10;&#10;Description automatically generated">
            <a:extLst>
              <a:ext uri="{FF2B5EF4-FFF2-40B4-BE49-F238E27FC236}">
                <a16:creationId xmlns:a16="http://schemas.microsoft.com/office/drawing/2014/main" id="{33711169-59AE-EF33-0435-11BB11FDB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895600"/>
            <a:ext cx="3795712" cy="3065411"/>
          </a:xfrm>
          <a:prstGeom prst="rect">
            <a:avLst/>
          </a:prstGeom>
        </p:spPr>
      </p:pic>
      <p:pic>
        <p:nvPicPr>
          <p:cNvPr id="7" name="Picture 6" descr="A graph of negative emotions&#10;&#10;Description automatically generated">
            <a:extLst>
              <a:ext uri="{FF2B5EF4-FFF2-40B4-BE49-F238E27FC236}">
                <a16:creationId xmlns:a16="http://schemas.microsoft.com/office/drawing/2014/main" id="{4EB59664-E314-0DB4-CA44-ED5A0B7F8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12" y="2819400"/>
            <a:ext cx="3886202" cy="363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2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E06CB-5FC8-2C89-0BD4-AA9F5521F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D344-2486-93B0-D9D0-B1F17130D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7772400" cy="1447800"/>
          </a:xfrm>
        </p:spPr>
        <p:txBody>
          <a:bodyPr/>
          <a:lstStyle/>
          <a:p>
            <a:r>
              <a:rPr lang="en-US" dirty="0"/>
              <a:t>Data Visualization Cont.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390989-C40E-FCB0-05D6-BA88EACD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112B1CE-4D11-2EFE-A6D6-0FD0D27CAA32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293811" y="1485900"/>
            <a:ext cx="4724401" cy="4076700"/>
          </a:xfrm>
        </p:spPr>
        <p:txBody>
          <a:bodyPr/>
          <a:lstStyle/>
          <a:p>
            <a:r>
              <a:rPr lang="en-US" dirty="0"/>
              <a:t>Count for each category of Emotions.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A9EE48-AE0A-851C-A02D-60351CD36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212" y="1333500"/>
            <a:ext cx="590944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472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4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E1EAED"/>
      </a:accent6>
      <a:hlink>
        <a:srgbClr val="9454C3"/>
      </a:hlink>
      <a:folHlink>
        <a:srgbClr val="3EBBF0"/>
      </a:folHlink>
    </a:clrScheme>
    <a:fontScheme name="Custom 30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M03460663_win32_LW_V7.potx" id="{B4376E67-A46A-4922-AE0D-3354FC109E20}" vid="{F49CC2A7-BC98-4F28-8A83-D1D23E8024B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37B52A-9EC8-4B7A-85C4-31F7EAFE40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050606-E255-48B6-AE23-CE03A589EB22}">
  <ds:schemaRefs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230e9df3-be65-4c73-a93b-d1236ebd677e"/>
    <ds:schemaRef ds:uri="16c05727-aa75-4e4a-9b5f-8a80a1165891"/>
    <ds:schemaRef ds:uri="http://schemas.microsoft.com/sharepoint/v3"/>
    <ds:schemaRef ds:uri="71af3243-3dd4-4a8d-8c0d-dd76da1f02a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0C06458-EC9A-428C-9123-A760B9587A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266</TotalTime>
  <Words>435</Words>
  <Application>Microsoft Office PowerPoint</Application>
  <PresentationFormat>Custom</PresentationFormat>
  <Paragraphs>137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Palatino Linotype</vt:lpstr>
      <vt:lpstr>Custom</vt:lpstr>
      <vt:lpstr>Emotion Detection</vt:lpstr>
      <vt:lpstr>Agenda</vt:lpstr>
      <vt:lpstr>Overview</vt:lpstr>
      <vt:lpstr>Process–Flow</vt:lpstr>
      <vt:lpstr>Dataset – 211225 x 31</vt:lpstr>
      <vt:lpstr>Emotion Categories</vt:lpstr>
      <vt:lpstr>EDA – Exploratory Data Analysis</vt:lpstr>
      <vt:lpstr>Data Visualization</vt:lpstr>
      <vt:lpstr>Data Visualization Cont.</vt:lpstr>
      <vt:lpstr>Data Preprocessing</vt:lpstr>
      <vt:lpstr>Data preprocessing </vt:lpstr>
      <vt:lpstr>WordCloud</vt:lpstr>
      <vt:lpstr>Models</vt:lpstr>
      <vt:lpstr>Model Training</vt:lpstr>
      <vt:lpstr>LSTM</vt:lpstr>
      <vt:lpstr>BiLSTM + GRU</vt:lpstr>
      <vt:lpstr>Confusion Matrix and Classification Report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Rachit Bhatt</dc:creator>
  <cp:lastModifiedBy>Rachit Bhatt</cp:lastModifiedBy>
  <cp:revision>215</cp:revision>
  <dcterms:created xsi:type="dcterms:W3CDTF">2024-11-01T15:36:30Z</dcterms:created>
  <dcterms:modified xsi:type="dcterms:W3CDTF">2024-12-13T18:29:52Z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ediaServiceImageTags">
    <vt:lpwstr/>
  </property>
</Properties>
</file>