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87" r:id="rId3"/>
    <p:sldId id="289" r:id="rId4"/>
    <p:sldId id="292" r:id="rId5"/>
    <p:sldId id="290" r:id="rId6"/>
    <p:sldId id="291" r:id="rId7"/>
    <p:sldId id="293" r:id="rId8"/>
    <p:sldId id="294" r:id="rId9"/>
    <p:sldId id="295" r:id="rId10"/>
    <p:sldId id="300" r:id="rId11"/>
    <p:sldId id="296" r:id="rId12"/>
    <p:sldId id="297" r:id="rId13"/>
    <p:sldId id="298" r:id="rId14"/>
    <p:sldId id="299" r:id="rId15"/>
    <p:sldId id="30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6146800" y="0"/>
            <a:ext cx="2997200" cy="657225"/>
            <a:chOff x="6096000" y="3924300"/>
            <a:chExt cx="2997200" cy="876300"/>
          </a:xfrm>
        </p:grpSpPr>
        <p:sp>
          <p:nvSpPr>
            <p:cNvPr id="68" name="Google Shape;68;p14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" name="Google Shape;69;p14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4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" name="Google Shape;71;p14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171450"/>
            <a:ext cx="1440656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211606" y="476726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 flipH="1">
            <a:off x="0" y="5029200"/>
            <a:ext cx="9144000" cy="148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6146800" y="0"/>
            <a:ext cx="2997200" cy="657225"/>
            <a:chOff x="6096000" y="3924300"/>
            <a:chExt cx="2997200" cy="876300"/>
          </a:xfrm>
        </p:grpSpPr>
        <p:sp>
          <p:nvSpPr>
            <p:cNvPr id="61" name="Google Shape;61;p13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13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3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" name="Google Shape;64;p13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171450"/>
            <a:ext cx="1440656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3789-1E9D-36E3-4720-E35EEDDF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4" y="39414"/>
            <a:ext cx="6477000" cy="6286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5D93-A6AC-A999-8A04-248B5A30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74514"/>
            <a:ext cx="8229600" cy="3394472"/>
          </a:xfrm>
        </p:spPr>
        <p:txBody>
          <a:bodyPr/>
          <a:lstStyle/>
          <a:p>
            <a:pPr marL="11430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SYSTEM</a:t>
            </a:r>
          </a:p>
          <a:p>
            <a:pPr marL="114300" indent="0" algn="ctr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Alpha G</a:t>
            </a:r>
          </a:p>
          <a:p>
            <a:pPr marL="11430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114300" indent="0" algn="ctr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97F7C-434C-F4FB-BB3A-A657F81C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68042"/>
              </p:ext>
            </p:extLst>
          </p:nvPr>
        </p:nvGraphicFramePr>
        <p:xfrm>
          <a:off x="3314700" y="3314481"/>
          <a:ext cx="3097924" cy="165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62">
                  <a:extLst>
                    <a:ext uri="{9D8B030D-6E8A-4147-A177-3AD203B41FA5}">
                      <a16:colId xmlns:a16="http://schemas.microsoft.com/office/drawing/2014/main" val="2967572997"/>
                    </a:ext>
                  </a:extLst>
                </a:gridCol>
                <a:gridCol w="1548962">
                  <a:extLst>
                    <a:ext uri="{9D8B030D-6E8A-4147-A177-3AD203B41FA5}">
                      <a16:colId xmlns:a16="http://schemas.microsoft.com/office/drawing/2014/main" val="1083054824"/>
                    </a:ext>
                  </a:extLst>
                </a:gridCol>
              </a:tblGrid>
              <a:tr h="331908">
                <a:tc>
                  <a:txBody>
                    <a:bodyPr/>
                    <a:lstStyle/>
                    <a:p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Phalya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Jhamb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2210990649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05093"/>
                  </a:ext>
                </a:extLst>
              </a:tr>
              <a:tr h="33190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Rachit Walia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2210990695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93318"/>
                  </a:ext>
                </a:extLst>
              </a:tr>
              <a:tr h="33190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Raghav Thakur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2210990701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527582"/>
                  </a:ext>
                </a:extLst>
              </a:tr>
              <a:tr h="33190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Pratham Tandon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2210990676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648191"/>
                  </a:ext>
                </a:extLst>
              </a:tr>
              <a:tr h="33190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Priyanshu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2210990685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3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8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C6DB-B144-E29F-470D-7B6B8985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F6072-44C4-4559-8664-F51A1A13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788525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We implemented cleaning on our dataset which helps to remove non-alphabetic characters, converting text to lowercase and then print the cleaned text. </a:t>
            </a:r>
          </a:p>
        </p:txBody>
      </p:sp>
      <p:pic>
        <p:nvPicPr>
          <p:cNvPr id="5" name="Picture 4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0F270C78-3F7B-144E-D490-3F64E037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6" y="1817225"/>
            <a:ext cx="8900160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7018-0565-2232-A377-38221F58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45FF4-2761-E27F-61B9-F522AE5A5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800" dirty="0"/>
              <a:t>The combined feature function gives us the artist name, song name and lyrics of the song that has been recommended based on the keyword given by the user.</a:t>
            </a:r>
          </a:p>
        </p:txBody>
      </p:sp>
      <p:pic>
        <p:nvPicPr>
          <p:cNvPr id="5" name="Picture 4" descr="A white page with black text&#10;&#10;Description automatically generated">
            <a:extLst>
              <a:ext uri="{FF2B5EF4-FFF2-40B4-BE49-F238E27FC236}">
                <a16:creationId xmlns:a16="http://schemas.microsoft.com/office/drawing/2014/main" id="{2DEBD8E4-F59F-BCA8-3FA2-B1ACF77F7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" y="2093570"/>
            <a:ext cx="9144000" cy="28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12CF-8530-7F12-AF53-8EDE8BB7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Model Selection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9383-5268-0FF3-04B1-BC93692C9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800" dirty="0"/>
              <a:t>We used Cross-Validation.</a:t>
            </a:r>
          </a:p>
          <a:p>
            <a:pPr marL="114300" indent="0">
              <a:buNone/>
            </a:pPr>
            <a:r>
              <a:rPr lang="en-IN" sz="1800" dirty="0"/>
              <a:t>In cross-validation we iterate the program with subsets of the dataset and evaluate the model multiple times. We took a set of 5 inputs at once.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CC3E24-5B4E-1D85-9603-55F346D3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0" y="2115796"/>
            <a:ext cx="7662750" cy="28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0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1D09-14CA-DEE3-C851-C97E9805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476C-301B-7A2E-D6FD-FC4DBF135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800" dirty="0"/>
              <a:t>On final Deployment, we got the following result: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87A607-6991-2309-9DC8-2BD21984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1620"/>
            <a:ext cx="7327392" cy="329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4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7DF4-5975-5AA4-884C-3657F3A3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D717B-AF34-0E8E-7BCB-E3FB35E2C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/>
              <a:t>The music recommendation system project successfully implemented a content-based recommendation system</a:t>
            </a:r>
          </a:p>
          <a:p>
            <a:pPr marL="114300" indent="0">
              <a:buNone/>
            </a:pPr>
            <a:r>
              <a:rPr lang="en-US" sz="1800" dirty="0"/>
              <a:t>.Key steps in the project included:</a:t>
            </a:r>
          </a:p>
          <a:p>
            <a:pPr>
              <a:buAutoNum type="arabicPeriod"/>
            </a:pPr>
            <a:r>
              <a:rPr lang="en-US" sz="1800" dirty="0"/>
              <a:t>Cleaning the data by removing non-alphabetic characters, converting text to lowercase, and removing </a:t>
            </a:r>
            <a:r>
              <a:rPr lang="en-US" sz="1800" dirty="0" err="1"/>
              <a:t>stopwords</a:t>
            </a:r>
            <a:r>
              <a:rPr lang="en-US" sz="1800" dirty="0"/>
              <a:t>.</a:t>
            </a:r>
          </a:p>
          <a:p>
            <a:pPr>
              <a:buAutoNum type="arabicPeriod"/>
            </a:pPr>
            <a:r>
              <a:rPr lang="en-US" sz="1800" dirty="0"/>
              <a:t>Feature extraction: Using TF-IDF vectorization to convert text data into numerical </a:t>
            </a:r>
            <a:r>
              <a:rPr lang="en-US" sz="1800" dirty="0" err="1"/>
              <a:t>features.Similarity</a:t>
            </a:r>
            <a:r>
              <a:rPr lang="en-US" sz="1800" dirty="0"/>
              <a:t> calculation: Using cosine similarity to calculate the similarity between songs based on their lyrics and metadata.</a:t>
            </a:r>
          </a:p>
          <a:p>
            <a:pPr>
              <a:buAutoNum type="arabicPeriod"/>
            </a:pPr>
            <a:r>
              <a:rPr lang="en-US" sz="1800" dirty="0"/>
              <a:t>Recommendation: Recommending similar songs to the user-selected song based on the computed similarities.</a:t>
            </a:r>
          </a:p>
          <a:p>
            <a:pPr marL="114300" indent="0">
              <a:buNone/>
            </a:pPr>
            <a:r>
              <a:rPr lang="en-US" sz="1800" dirty="0"/>
              <a:t>Future improvements could include incorporating user feedback to enhance the recommendation process further.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0792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4CF7-80AC-8F44-8147-DCA846E2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6ADA-AC98-30E9-A1FB-EC40C32D9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system works on the principle of understanding the nuances of each listener's taste, the system can suggest personalized music recommendations that resonate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them.Through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project, we hope to not only enhance the music listening experience but also showcase the power of AI in delivering tailored content to users, ultimately creating a more enjoyable and immersive music discovery journey.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87EC-2B47-1ABD-F956-1E2F34B1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8BC73-7979-5F6F-AEB1-6C6E2A19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41148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creating an AIML (Artificial Intelligence Markup Language) project are :</a:t>
            </a:r>
          </a:p>
          <a:p>
            <a:pPr marL="5715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*Automation:* AIML is used to automate tasks that are repetitive or time-consuming for humans.</a:t>
            </a:r>
          </a:p>
          <a:p>
            <a:pPr marL="5715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*Efficiency:* AIML projects are aimed at improving efficiency by streamlining processes, reducing errors, and optimizing resource utilization.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8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F25F-45F5-C420-A9A5-AF93E828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DF219-D03D-A2CD-0337-8E43E961F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*Innovation:* AIML is used to develop innovative solutions that can improve existing systems or create new opportunities.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28A6-FD18-C9E3-C280-A20D7326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F964-B2BA-0F85-6160-F9770F83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77824"/>
            <a:ext cx="8229600" cy="3545348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of creating an AIML (Artificial Intelligence Markup Language) project typically involves several key steps: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*Define the Problem:* We aim at creating a music recommendation system that is user-friendly and enhances user experience.</a:t>
            </a:r>
          </a:p>
          <a:p>
            <a:pPr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Collection:* We Gathered the relevant dataset needed for our project. </a:t>
            </a:r>
          </a:p>
          <a:p>
            <a:pPr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Preprocessing:* Clean and preprocess the data to ensure it is in a suitable format for training your AIML model. This may involve tasks such as removing duplicates, handling missing values, and converting data into a format that can be used by your model.</a:t>
            </a:r>
          </a:p>
        </p:txBody>
      </p:sp>
    </p:spTree>
    <p:extLst>
      <p:ext uri="{BB962C8B-B14F-4D97-AF65-F5344CB8AC3E}">
        <p14:creationId xmlns:p14="http://schemas.microsoft.com/office/powerpoint/2010/main" val="418637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5BFC-1CAA-58DF-D845-6C626D8D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E070-D6A2-7AF6-2984-7120ABEB7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4.*Feature Engineering:* Extract relevant features from your data that can help   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improve the performance of your AIML model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*Model Selection:* Choose the appropriate AIML model or algorithm for your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project. This will depend on the nature of your problem and the type of data you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are working with.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 *Deployment*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5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0315-C74A-E7B2-0943-48667FE4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Define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57FE4-B206-237D-4E6F-E715426E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510718" cy="3394472"/>
          </a:xfrm>
        </p:spPr>
        <p:txBody>
          <a:bodyPr/>
          <a:lstStyle/>
          <a:p>
            <a:pPr marL="114300" indent="0">
              <a:buNone/>
            </a:pPr>
            <a:r>
              <a:rPr lang="en-IN" sz="2400" dirty="0"/>
              <a:t>We aim at creating a music</a:t>
            </a:r>
          </a:p>
          <a:p>
            <a:pPr marL="114300" indent="0">
              <a:buNone/>
            </a:pPr>
            <a:r>
              <a:rPr lang="en-IN" sz="2400" dirty="0"/>
              <a:t>Recommendation system that gives output which goes through content-based filter to recommend user a song based on the requirement entered as a input by the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BA2E7-F668-D56F-3669-088A65CB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18" y="1009116"/>
            <a:ext cx="3718882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7F08-172C-F146-4A79-352335A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7C37E-EFDE-063C-F3A3-DA5B1E567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628650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The dataset we chose contains the data which contains all the required fields we need to consider to give the required output.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F09709-8FDA-941D-C5CD-073DC3D9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55540"/>
            <a:ext cx="6461760" cy="33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0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0328-EA22-EA87-77C8-AAB767A8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72C92-CA3E-0BAA-B07B-2FFCBE889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800" dirty="0"/>
              <a:t>We made a “combined feature” to concatenate all the required labelled categories so that we can implement cleaning in one go.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FDA90F-4BA6-F92E-41E2-6E54E2F3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" y="1948359"/>
            <a:ext cx="8495817" cy="26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966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643</Words>
  <Application>Microsoft Office PowerPoint</Application>
  <PresentationFormat>On-screen Show (16:9)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Calibri</vt:lpstr>
      <vt:lpstr>Simple Light</vt:lpstr>
      <vt:lpstr>Office Theme</vt:lpstr>
      <vt:lpstr>PowerPoint Presentation</vt:lpstr>
      <vt:lpstr>Introduction</vt:lpstr>
      <vt:lpstr>Objective</vt:lpstr>
      <vt:lpstr>Objective</vt:lpstr>
      <vt:lpstr>Flow of Our Project</vt:lpstr>
      <vt:lpstr>Algorithm</vt:lpstr>
      <vt:lpstr>          Define the Problem</vt:lpstr>
      <vt:lpstr>Data Collection</vt:lpstr>
      <vt:lpstr>        Data Collection</vt:lpstr>
      <vt:lpstr>      Data Pre-Processing</vt:lpstr>
      <vt:lpstr>    Feature Engineering</vt:lpstr>
      <vt:lpstr>    Model Selection </vt:lpstr>
      <vt:lpstr>      Deployment</vt:lpstr>
      <vt:lpstr>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Raghav Thakur</cp:lastModifiedBy>
  <cp:revision>2</cp:revision>
  <dcterms:modified xsi:type="dcterms:W3CDTF">2024-05-14T04:17:22Z</dcterms:modified>
</cp:coreProperties>
</file>